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3562"/>
            <a:ext cx="10515600" cy="1325563"/>
          </a:xfrm>
        </p:spPr>
        <p:txBody>
          <a:bodyPr/>
          <a:lstStyle/>
          <a:p>
            <a:r>
              <a:rPr lang="en-US" b="1" dirty="0" smtClean="0"/>
              <a:t>Q of the Day:  </a:t>
            </a:r>
            <a:r>
              <a:rPr lang="en-US" dirty="0" smtClean="0"/>
              <a:t>Get out your blue starter worksheet.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1536"/>
            <a:ext cx="10515600" cy="448324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True or False: You can go to the bathroom whenever you want without permission. 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What do you do if you need to sharpen your pencil?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True or False:  The teacher dismisses the class, not the bell. 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What is due on Monday? 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What does COLTS stand for?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*Turn in your signed disclosure and consent form in the correct basket if you 		have them.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*Read the yellow note on your desk if you finish early.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478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Review Class Procedures and 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5234"/>
            <a:ext cx="10515600" cy="4351338"/>
          </a:xfrm>
        </p:spPr>
        <p:txBody>
          <a:bodyPr/>
          <a:lstStyle/>
          <a:p>
            <a:r>
              <a:rPr lang="en-US" dirty="0" smtClean="0"/>
              <a:t>Review class procedures on yellow slip</a:t>
            </a:r>
          </a:p>
          <a:p>
            <a:r>
              <a:rPr lang="en-US" dirty="0" smtClean="0"/>
              <a:t>Make-up Work</a:t>
            </a:r>
          </a:p>
          <a:p>
            <a:r>
              <a:rPr lang="en-US" dirty="0" smtClean="0"/>
              <a:t>Hall Passes</a:t>
            </a:r>
          </a:p>
          <a:p>
            <a:r>
              <a:rPr lang="en-US" dirty="0" smtClean="0"/>
              <a:t>Last minute of class and dismissal</a:t>
            </a:r>
          </a:p>
          <a:p>
            <a:r>
              <a:rPr lang="en-US" dirty="0" smtClean="0"/>
              <a:t>Learn, Apply, Teach, Promote</a:t>
            </a:r>
          </a:p>
          <a:p>
            <a:r>
              <a:rPr lang="en-US" dirty="0" smtClean="0"/>
              <a:t>I am a health PROMOTER!</a:t>
            </a:r>
          </a:p>
          <a:p>
            <a:r>
              <a:rPr lang="en-US" dirty="0" smtClean="0"/>
              <a:t>Class Motto:  “Smart people ask for help.”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73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Team Advantage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677" y="1488761"/>
            <a:ext cx="3797151" cy="236689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728" y="4146217"/>
            <a:ext cx="2857500" cy="2381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210" y="3905563"/>
            <a:ext cx="3815811" cy="28625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854" y="456558"/>
            <a:ext cx="4299377" cy="322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9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 Team Advantage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a TEAM!</a:t>
            </a:r>
          </a:p>
          <a:p>
            <a:r>
              <a:rPr lang="en-US" dirty="0" smtClean="0"/>
              <a:t>We encourage each other and fight for each other!</a:t>
            </a:r>
          </a:p>
          <a:p>
            <a:r>
              <a:rPr lang="en-US" dirty="0" smtClean="0"/>
              <a:t>We create a positive classroom environment. </a:t>
            </a:r>
          </a:p>
          <a:p>
            <a:r>
              <a:rPr lang="en-US" dirty="0" smtClean="0"/>
              <a:t>We KNOW one another.</a:t>
            </a:r>
          </a:p>
          <a:p>
            <a:r>
              <a:rPr lang="en-US" dirty="0" smtClean="0"/>
              <a:t>We feel comfortable participating.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84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NAME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something you like or like to do that starts with the first letter of your name or rhymes with your name.  </a:t>
            </a:r>
          </a:p>
          <a:p>
            <a:r>
              <a:rPr lang="en-US" dirty="0" smtClean="0"/>
              <a:t>For example: “I’m Lars and I like lions,” or “I’m Lance and I like to dance.”</a:t>
            </a:r>
          </a:p>
        </p:txBody>
      </p:sp>
    </p:spTree>
    <p:extLst>
      <p:ext uri="{BB962C8B-B14F-4D97-AF65-F5344CB8AC3E}">
        <p14:creationId xmlns:p14="http://schemas.microsoft.com/office/powerpoint/2010/main" val="58536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 SCHEDULE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Announcements:  Please be quiet during announcements!!!</a:t>
            </a:r>
          </a:p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Disclosure and Planners</a:t>
            </a:r>
          </a:p>
          <a:p>
            <a:r>
              <a:rPr lang="en-US" dirty="0" smtClean="0"/>
              <a:t>Class rules and procedures</a:t>
            </a:r>
          </a:p>
          <a:p>
            <a:r>
              <a:rPr lang="en-US" dirty="0" smtClean="0"/>
              <a:t>NAME GAME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33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Announcements</a:t>
            </a:r>
            <a:r>
              <a:rPr lang="en-US" dirty="0" smtClean="0"/>
              <a:t>:  Please be quiet during announcements!  I will call on someone to review the announcements today. </a:t>
            </a:r>
          </a:p>
          <a:p>
            <a:r>
              <a:rPr lang="en-US" b="1" dirty="0" smtClean="0"/>
              <a:t>Disclosure</a:t>
            </a:r>
            <a:r>
              <a:rPr lang="en-US" dirty="0" smtClean="0"/>
              <a:t>:  Due next Friday, Sept. 3.  Please pass it up if you have it today.</a:t>
            </a:r>
          </a:p>
          <a:p>
            <a:r>
              <a:rPr lang="en-US" b="1" dirty="0" smtClean="0"/>
              <a:t>Emergency Procedures</a:t>
            </a:r>
            <a:r>
              <a:rPr lang="en-US" dirty="0" smtClean="0"/>
              <a:t>:  Fire drill, lockdown, lockout, earthquake, etc. </a:t>
            </a:r>
          </a:p>
          <a:p>
            <a:r>
              <a:rPr lang="en-US" b="1" dirty="0" smtClean="0"/>
              <a:t>Team Games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87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1768</TotalTime>
  <Words>270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Q of the Day:  Get out your blue starter worksheet. </vt:lpstr>
      <vt:lpstr>Review Class Procedures and Goals</vt:lpstr>
      <vt:lpstr>Home Team Advantage</vt:lpstr>
      <vt:lpstr>Home Team Advantage</vt:lpstr>
      <vt:lpstr> NAME GAME</vt:lpstr>
      <vt:lpstr>TA SCHEDULE </vt:lpstr>
      <vt:lpstr>TA Schedule</vt:lpstr>
    </vt:vector>
  </TitlesOfParts>
  <Company>Jordan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 of the Day:  Get out your blue starter worksheet. </dc:title>
  <dc:creator>Whitney Marcum</dc:creator>
  <cp:lastModifiedBy>Whitney Marcum</cp:lastModifiedBy>
  <cp:revision>9</cp:revision>
  <dcterms:created xsi:type="dcterms:W3CDTF">2015-08-26T21:11:10Z</dcterms:created>
  <dcterms:modified xsi:type="dcterms:W3CDTF">2015-08-28T21:03:38Z</dcterms:modified>
</cp:coreProperties>
</file>