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68" r:id="rId5"/>
    <p:sldId id="269" r:id="rId6"/>
    <p:sldId id="270" r:id="rId7"/>
    <p:sldId id="260" r:id="rId8"/>
    <p:sldId id="261" r:id="rId9"/>
    <p:sldId id="262" r:id="rId10"/>
    <p:sldId id="264" r:id="rId11"/>
    <p:sldId id="265" r:id="rId12"/>
    <p:sldId id="271" r:id="rId13"/>
    <p:sldId id="273" r:id="rId14"/>
    <p:sldId id="25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89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5CEC-4BEA-429F-9F73-7C0397B3B82C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4E295-58F8-4FB3-9935-3B9E704043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447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5CEC-4BEA-429F-9F73-7C0397B3B82C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4E295-58F8-4FB3-9935-3B9E704043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20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5CEC-4BEA-429F-9F73-7C0397B3B82C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4E295-58F8-4FB3-9935-3B9E704043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273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5CEC-4BEA-429F-9F73-7C0397B3B82C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4E295-58F8-4FB3-9935-3B9E704043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3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5CEC-4BEA-429F-9F73-7C0397B3B82C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4E295-58F8-4FB3-9935-3B9E704043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088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5CEC-4BEA-429F-9F73-7C0397B3B82C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4E295-58F8-4FB3-9935-3B9E704043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473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5CEC-4BEA-429F-9F73-7C0397B3B82C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4E295-58F8-4FB3-9935-3B9E704043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903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5CEC-4BEA-429F-9F73-7C0397B3B82C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4E295-58F8-4FB3-9935-3B9E704043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462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5CEC-4BEA-429F-9F73-7C0397B3B82C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4E295-58F8-4FB3-9935-3B9E704043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863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5CEC-4BEA-429F-9F73-7C0397B3B82C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4E295-58F8-4FB3-9935-3B9E704043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612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5CEC-4BEA-429F-9F73-7C0397B3B82C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4E295-58F8-4FB3-9935-3B9E704043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362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55CEC-4BEA-429F-9F73-7C0397B3B82C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4E295-58F8-4FB3-9935-3B9E704043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882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kidshealth.org/teen/school_jobs/school/goals_tips.html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b="1" dirty="0" smtClean="0"/>
              <a:t>Q of the Day</a:t>
            </a:r>
            <a:endParaRPr lang="en-US" sz="8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dirty="0" smtClean="0"/>
              <a:t>1.  What does resiliency mean?   </a:t>
            </a:r>
            <a:endParaRPr lang="en-US" sz="4800" dirty="0"/>
          </a:p>
          <a:p>
            <a:pPr marL="0" indent="0">
              <a:buNone/>
            </a:pPr>
            <a:endParaRPr lang="en-US" sz="4800" dirty="0" smtClean="0"/>
          </a:p>
          <a:p>
            <a:pPr marL="0" indent="0">
              <a:buNone/>
            </a:pPr>
            <a:r>
              <a:rPr lang="en-US" sz="4800" dirty="0" smtClean="0"/>
              <a:t>2.  What is one goal you want to accomplish in the next year?  How about the next five years?  10 years?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49595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3:  Find others who can help and support you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When we tell someone else about our goal we are now accountable, and therefore more likely to follow through.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key to making any change is to find the desire within yourself — you have to do it because you want it, not because a girlfriend, boyfriend, coach, parent, or someone else wants you to. </a:t>
            </a:r>
            <a:endParaRPr lang="en-US" dirty="0"/>
          </a:p>
        </p:txBody>
      </p:sp>
      <p:sp>
        <p:nvSpPr>
          <p:cNvPr id="4" name="5-Point Star 3"/>
          <p:cNvSpPr/>
          <p:nvPr/>
        </p:nvSpPr>
        <p:spPr>
          <a:xfrm>
            <a:off x="152400" y="6096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8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4</a:t>
            </a:r>
            <a:r>
              <a:rPr lang="en-US" b="1" dirty="0" smtClean="0"/>
              <a:t>: Reward yourself after reaching your goal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Think of a reward so you have something to look forward to when you reach your goal.  </a:t>
            </a:r>
            <a:endParaRPr lang="en-US" dirty="0"/>
          </a:p>
        </p:txBody>
      </p:sp>
      <p:sp>
        <p:nvSpPr>
          <p:cNvPr id="4" name="5-Point Star 3"/>
          <p:cNvSpPr/>
          <p:nvPr/>
        </p:nvSpPr>
        <p:spPr>
          <a:xfrm>
            <a:off x="3124200" y="9144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200400"/>
            <a:ext cx="3226781" cy="2349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3581400"/>
            <a:ext cx="4320566" cy="267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66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Reminder:  </a:t>
            </a:r>
            <a:r>
              <a:rPr lang="en-US" b="1" dirty="0"/>
              <a:t>Roadblocks Don’t Mean Failures</a:t>
            </a:r>
            <a:r>
              <a:rPr lang="en-US" b="1" dirty="0" smtClean="0"/>
              <a:t> 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Slip-ups are actually part of the learning process as you retrain your brain into a new way of thinking. It may take a few tries to reach a goal.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962400"/>
            <a:ext cx="3225800" cy="2419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3276600"/>
            <a:ext cx="3810000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63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Lindsey on AGT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71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Michael Phelps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http://kidshealth.org/teen/school_jobs/school/goals_tips.html\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Cloud 3"/>
          <p:cNvSpPr/>
          <p:nvPr/>
        </p:nvSpPr>
        <p:spPr>
          <a:xfrm>
            <a:off x="2819400" y="2819400"/>
            <a:ext cx="5181600" cy="3276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Pay attention to Michael’s reason for writing down his goals.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7643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or Failure?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8002" b="28002"/>
          <a:stretch>
            <a:fillRect/>
          </a:stretch>
        </p:blipFill>
        <p:spPr>
          <a:xfrm>
            <a:off x="0" y="1219200"/>
            <a:ext cx="3103060" cy="17065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43400"/>
            <a:ext cx="2001310" cy="213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0" y="990600"/>
            <a:ext cx="1651000" cy="21073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4200" y="3429000"/>
            <a:ext cx="1905000" cy="28585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7000" y="4038600"/>
            <a:ext cx="3962400" cy="2641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6200" y="1371600"/>
            <a:ext cx="2171700" cy="2171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57400" y="3352800"/>
            <a:ext cx="1676400" cy="218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35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7772400" cy="1470025"/>
          </a:xfrm>
        </p:spPr>
        <p:txBody>
          <a:bodyPr>
            <a:normAutofit/>
          </a:bodyPr>
          <a:lstStyle/>
          <a:p>
            <a:r>
              <a:rPr lang="en-US" sz="8000" b="1" dirty="0" smtClean="0"/>
              <a:t>Goal Setting</a:t>
            </a:r>
            <a:endParaRPr lang="en-US" sz="8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133600"/>
            <a:ext cx="5334000" cy="350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44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Long-term Goal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long-term goal is a goal that you plan to reach over an extended period of time.</a:t>
            </a:r>
          </a:p>
          <a:p>
            <a:endParaRPr lang="en-US" dirty="0"/>
          </a:p>
          <a:p>
            <a:r>
              <a:rPr lang="en-US" dirty="0" smtClean="0"/>
              <a:t>Example?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3124200"/>
            <a:ext cx="5080000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95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Short-term Goal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goal that you can achieve in a short length of time.  </a:t>
            </a:r>
          </a:p>
          <a:p>
            <a:endParaRPr lang="en-US" dirty="0"/>
          </a:p>
          <a:p>
            <a:r>
              <a:rPr lang="en-US" dirty="0" smtClean="0"/>
              <a:t>Example? </a:t>
            </a:r>
          </a:p>
          <a:p>
            <a:endParaRPr lang="en-US" dirty="0"/>
          </a:p>
          <a:p>
            <a:r>
              <a:rPr lang="en-US" dirty="0" smtClean="0"/>
              <a:t>To achieve your long-term goals, you must set a few short-term goals.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2438400"/>
            <a:ext cx="2552700" cy="180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91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SMART GOALS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dirty="0" smtClean="0"/>
              <a:t>S</a:t>
            </a:r>
            <a:r>
              <a:rPr lang="en-US" dirty="0" smtClean="0"/>
              <a:t>pecific</a:t>
            </a:r>
          </a:p>
          <a:p>
            <a:r>
              <a:rPr lang="en-US" sz="4800" dirty="0" smtClean="0"/>
              <a:t>M</a:t>
            </a:r>
            <a:r>
              <a:rPr lang="en-US" dirty="0" smtClean="0"/>
              <a:t>easurable</a:t>
            </a:r>
          </a:p>
          <a:p>
            <a:r>
              <a:rPr lang="en-US" sz="4800" dirty="0" smtClean="0"/>
              <a:t>A</a:t>
            </a:r>
            <a:r>
              <a:rPr lang="en-US" dirty="0" smtClean="0"/>
              <a:t>ttainable</a:t>
            </a:r>
          </a:p>
          <a:p>
            <a:r>
              <a:rPr lang="en-US" sz="4800" dirty="0" smtClean="0"/>
              <a:t>R</a:t>
            </a:r>
            <a:r>
              <a:rPr lang="en-US" dirty="0" smtClean="0"/>
              <a:t>elevant</a:t>
            </a:r>
          </a:p>
          <a:p>
            <a:r>
              <a:rPr lang="en-US" sz="4800" dirty="0" smtClean="0"/>
              <a:t>T</a:t>
            </a:r>
            <a:r>
              <a:rPr lang="en-US" dirty="0" smtClean="0"/>
              <a:t>imed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15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Strategies for Attaining a Goal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47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2493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1: Set a realistic goal and write it down</a:t>
            </a:r>
            <a:endParaRPr lang="en-US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Example: "I'm going to recycle all my plastic bottles, soda cans, and magazines" is a much more doable goal than "I'm going to do more for the environment.”</a:t>
            </a:r>
          </a:p>
          <a:p>
            <a:endParaRPr lang="en-US" dirty="0"/>
          </a:p>
          <a:p>
            <a:r>
              <a:rPr lang="en-US" dirty="0" smtClean="0"/>
              <a:t>WRITE IT DOWN!</a:t>
            </a:r>
          </a:p>
          <a:p>
            <a:endParaRPr lang="en-US" dirty="0"/>
          </a:p>
        </p:txBody>
      </p:sp>
      <p:sp>
        <p:nvSpPr>
          <p:cNvPr id="3" name="5-Point Star 2"/>
          <p:cNvSpPr/>
          <p:nvPr/>
        </p:nvSpPr>
        <p:spPr>
          <a:xfrm>
            <a:off x="1676400" y="1524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3441700"/>
            <a:ext cx="3416300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15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2: List the steps you need to take to reach that goal &amp; make it a routine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971800"/>
            <a:ext cx="8229600" cy="4525963"/>
          </a:xfrm>
        </p:spPr>
        <p:txBody>
          <a:bodyPr/>
          <a:lstStyle/>
          <a:p>
            <a:r>
              <a:rPr lang="en-US" dirty="0" smtClean="0"/>
              <a:t>It will probably take a couple of months before any changes — like getting up half an hour early to exercise — become a routine part of your life. That's because your brain needs time to get used to the idea that this new thing you're doing is part of your regular routine.</a:t>
            </a:r>
          </a:p>
          <a:p>
            <a:endParaRPr lang="en-US" dirty="0"/>
          </a:p>
        </p:txBody>
      </p:sp>
      <p:sp>
        <p:nvSpPr>
          <p:cNvPr id="4" name="5-Point Star 3"/>
          <p:cNvSpPr/>
          <p:nvPr/>
        </p:nvSpPr>
        <p:spPr>
          <a:xfrm>
            <a:off x="1676400" y="762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42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1395</TotalTime>
  <Words>386</Words>
  <Application>Microsoft Office PowerPoint</Application>
  <PresentationFormat>On-screen Show (4:3)</PresentationFormat>
  <Paragraphs>43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Q of the Day</vt:lpstr>
      <vt:lpstr>Success or Failure?</vt:lpstr>
      <vt:lpstr>Goal Setting</vt:lpstr>
      <vt:lpstr>Long-term Goal</vt:lpstr>
      <vt:lpstr>Short-term Goal</vt:lpstr>
      <vt:lpstr>SMART GOALS</vt:lpstr>
      <vt:lpstr>Strategies for Attaining a Goal</vt:lpstr>
      <vt:lpstr>1: Set a realistic goal and write it down</vt:lpstr>
      <vt:lpstr>2: List the steps you need to take to reach that goal &amp; make it a routine </vt:lpstr>
      <vt:lpstr>3:  Find others who can help and support you</vt:lpstr>
      <vt:lpstr>4: Reward yourself after reaching your goal</vt:lpstr>
      <vt:lpstr>Reminder:  Roadblocks Don’t Mean Failures  </vt:lpstr>
      <vt:lpstr>Lindsey on AGT</vt:lpstr>
      <vt:lpstr>Michael Phelps Video</vt:lpstr>
    </vt:vector>
  </TitlesOfParts>
  <Company>Canyons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 Work: 8/30/2011</dc:title>
  <dc:creator>Watson, Jennifer</dc:creator>
  <cp:lastModifiedBy>Whitney Marcum</cp:lastModifiedBy>
  <cp:revision>22</cp:revision>
  <cp:lastPrinted>2011-08-30T13:39:04Z</cp:lastPrinted>
  <dcterms:created xsi:type="dcterms:W3CDTF">2011-08-29T19:37:00Z</dcterms:created>
  <dcterms:modified xsi:type="dcterms:W3CDTF">2014-11-04T00:05:09Z</dcterms:modified>
</cp:coreProperties>
</file>