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2" r:id="rId3"/>
    <p:sldId id="257" r:id="rId4"/>
    <p:sldId id="259" r:id="rId5"/>
    <p:sldId id="268" r:id="rId6"/>
    <p:sldId id="271" r:id="rId7"/>
    <p:sldId id="272" r:id="rId8"/>
    <p:sldId id="258" r:id="rId9"/>
    <p:sldId id="261" r:id="rId10"/>
    <p:sldId id="263" r:id="rId11"/>
    <p:sldId id="270" r:id="rId12"/>
    <p:sldId id="264" r:id="rId13"/>
    <p:sldId id="273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</a:t>
            </a:r>
            <a:r>
              <a:rPr lang="en-US" dirty="0" err="1" smtClean="0"/>
              <a:t>MRs.</a:t>
            </a:r>
            <a:r>
              <a:rPr lang="en-US" dirty="0" smtClean="0"/>
              <a:t> Marcum’s 8</a:t>
            </a:r>
            <a:r>
              <a:rPr lang="en-US" baseline="30000" dirty="0" smtClean="0"/>
              <a:t>th</a:t>
            </a:r>
            <a:r>
              <a:rPr lang="en-US" dirty="0" smtClean="0"/>
              <a:t> Grade Health Class!!!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09716"/>
            <a:ext cx="8859253" cy="6404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By your name/picture is your seat number. 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 yellow note on your desk.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1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4" y="83127"/>
            <a:ext cx="10396882" cy="1151965"/>
          </a:xfrm>
        </p:spPr>
        <p:txBody>
          <a:bodyPr/>
          <a:lstStyle/>
          <a:p>
            <a:r>
              <a:rPr lang="en-US" dirty="0" smtClean="0"/>
              <a:t>Class routines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6461" y="2811477"/>
            <a:ext cx="8539321" cy="44257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Entering the Classroom					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on board—Saddle up!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 of the day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Asking Questions and attention getting signal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Hall Pass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Sharpening pencil and blowing nose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Turning in work/late work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Tests—Must have your skyward &amp; Mastery Connect Info.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Dismissal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62060"/>
            <a:ext cx="10394707" cy="3311189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Verbal warning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Sticky note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 of the class/talk with teacher, Behavior journal, and call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708591"/>
            <a:ext cx="10394707" cy="3311189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(I can statements)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Learn, apply, teach, promote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health Promoter!!!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Motto: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“SMART people ask for help!”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861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2617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7" y="613064"/>
            <a:ext cx="10396882" cy="1151965"/>
          </a:xfrm>
        </p:spPr>
        <p:txBody>
          <a:bodyPr/>
          <a:lstStyle/>
          <a:p>
            <a:r>
              <a:rPr lang="en-US" dirty="0" smtClean="0"/>
              <a:t>First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685800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Yourself!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“q of the Day” is the Starter.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will have a 5 minute “q of the day”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everyday.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Question, Quote, or quiz.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stands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two weeks you will get a new starter worksheet</a:t>
            </a:r>
          </a:p>
        </p:txBody>
      </p:sp>
    </p:spTree>
    <p:extLst>
      <p:ext uri="{BB962C8B-B14F-4D97-AF65-F5344CB8AC3E}">
        <p14:creationId xmlns:p14="http://schemas.microsoft.com/office/powerpoint/2010/main" val="24590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46" y="120553"/>
            <a:ext cx="10396882" cy="111186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077" y="1550059"/>
            <a:ext cx="7596760" cy="38828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your blue starter, write your name and the date.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first box, number it 1-5.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Write your answers to the following questions: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1.  If you could be a super hero, who would it be?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2.  What is your favorite Food?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3.   Who is your favorite Singer/musician?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 What is something fun you did over the summer?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 What is your favorite animal?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7" y="1550059"/>
            <a:ext cx="2736272" cy="32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09254"/>
            <a:ext cx="10394707" cy="3311189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stay in your assigned seat.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be in your assigned seat when the bell rings or you are tardy.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Assignment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94337"/>
            <a:ext cx="10396882" cy="1151965"/>
          </a:xfrm>
        </p:spPr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97025"/>
            <a:ext cx="10394707" cy="331118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 utensil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Folder/Binder for worksheets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Planner (optional)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Art supplies (optional)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Health!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Introductions—pass the colt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Theme: “What starts here changes the world.”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Mcraven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Lesson 1 and homework 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our class Theme?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complete your Homework Assignment?  If so, how did it make you feel?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materials do you need for this class?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finish early, read the yellow note on your desk.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health!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338146"/>
            <a:ext cx="10396882" cy="4180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 &amp; Class Website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Rules:  School rules and Class rules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“Q of the day”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Routines:  hall pass, sharpening pencils, turning in work/late work, centers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Goals and Expectations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7" y="1005808"/>
            <a:ext cx="2279073" cy="27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379"/>
            <a:ext cx="10559716" cy="471637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Rules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Colt Acronym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No no's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Phone (unless given permission), gum, food/drink in class (water ok)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 Rules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Your Hand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Eyes on Speaker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 in assigned seat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Put-ups, Not put-downs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Try your Best!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2074</TotalTime>
  <Words>358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Wingdings</vt:lpstr>
      <vt:lpstr>Main Event</vt:lpstr>
      <vt:lpstr>Welcome to MRs. Marcum’s 8th Grade Health Class!!!</vt:lpstr>
      <vt:lpstr>Q of the day</vt:lpstr>
      <vt:lpstr> Q of the day</vt:lpstr>
      <vt:lpstr>Seating Chart</vt:lpstr>
      <vt:lpstr>Materials</vt:lpstr>
      <vt:lpstr>Welcome to Health! </vt:lpstr>
      <vt:lpstr>Q of the Day</vt:lpstr>
      <vt:lpstr>Welcome to health!</vt:lpstr>
      <vt:lpstr>Rules</vt:lpstr>
      <vt:lpstr>Class routines and Procedures</vt:lpstr>
      <vt:lpstr>Consequences</vt:lpstr>
      <vt:lpstr>Goals and expectations</vt:lpstr>
      <vt:lpstr>Class Motto:</vt:lpstr>
      <vt:lpstr>Name Game</vt:lpstr>
      <vt:lpstr>First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Marcum</dc:creator>
  <cp:lastModifiedBy>Whitney Marcum</cp:lastModifiedBy>
  <cp:revision>41</cp:revision>
  <dcterms:created xsi:type="dcterms:W3CDTF">2014-08-24T22:06:56Z</dcterms:created>
  <dcterms:modified xsi:type="dcterms:W3CDTF">2015-08-26T20:57:56Z</dcterms:modified>
</cp:coreProperties>
</file>