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56" r:id="rId2"/>
    <p:sldId id="257" r:id="rId3"/>
    <p:sldId id="258" r:id="rId4"/>
    <p:sldId id="259" r:id="rId5"/>
    <p:sldId id="263" r:id="rId6"/>
    <p:sldId id="260" r:id="rId7"/>
    <p:sldId id="261" r:id="rId8"/>
    <p:sldId id="262"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56" d="100"/>
          <a:sy n="56" d="100"/>
        </p:scale>
        <p:origin x="89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8BE557-154B-FF46-AC6F-4B564FB31E32}" type="datetimeFigureOut">
              <a:rPr lang="en-US" smtClean="0"/>
              <a:t>9/17/2014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06C50B-8D1F-A843-8C92-AB8D81CD6F62}" type="slidenum">
              <a:rPr lang="en-US" smtClean="0"/>
              <a:t>‹#›</a:t>
            </a:fld>
            <a:endParaRPr lang="en-US"/>
          </a:p>
        </p:txBody>
      </p:sp>
    </p:spTree>
    <p:extLst>
      <p:ext uri="{BB962C8B-B14F-4D97-AF65-F5344CB8AC3E}">
        <p14:creationId xmlns:p14="http://schemas.microsoft.com/office/powerpoint/2010/main" val="14249988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a:t>
            </a:r>
            <a:r>
              <a:rPr lang="en-US" baseline="0" dirty="0" smtClean="0"/>
              <a:t> for examples of both</a:t>
            </a:r>
            <a:endParaRPr lang="en-US" dirty="0"/>
          </a:p>
        </p:txBody>
      </p:sp>
      <p:sp>
        <p:nvSpPr>
          <p:cNvPr id="4" name="Slide Number Placeholder 3"/>
          <p:cNvSpPr>
            <a:spLocks noGrp="1"/>
          </p:cNvSpPr>
          <p:nvPr>
            <p:ph type="sldNum" sz="quarter" idx="10"/>
          </p:nvPr>
        </p:nvSpPr>
        <p:spPr/>
        <p:txBody>
          <a:bodyPr/>
          <a:lstStyle/>
          <a:p>
            <a:fld id="{3206C50B-8D1F-A843-8C92-AB8D81CD6F62}" type="slidenum">
              <a:rPr lang="en-US" smtClean="0"/>
              <a:t>3</a:t>
            </a:fld>
            <a:endParaRPr lang="en-US"/>
          </a:p>
        </p:txBody>
      </p:sp>
    </p:spTree>
    <p:extLst>
      <p:ext uri="{BB962C8B-B14F-4D97-AF65-F5344CB8AC3E}">
        <p14:creationId xmlns:p14="http://schemas.microsoft.com/office/powerpoint/2010/main" val="3926573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06C50B-8D1F-A843-8C92-AB8D81CD6F62}" type="slidenum">
              <a:rPr lang="en-US" smtClean="0"/>
              <a:t>6</a:t>
            </a:fld>
            <a:endParaRPr lang="en-US"/>
          </a:p>
        </p:txBody>
      </p:sp>
    </p:spTree>
    <p:extLst>
      <p:ext uri="{BB962C8B-B14F-4D97-AF65-F5344CB8AC3E}">
        <p14:creationId xmlns:p14="http://schemas.microsoft.com/office/powerpoint/2010/main" val="888751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 through</a:t>
            </a:r>
            <a:r>
              <a:rPr lang="en-US" baseline="0" dirty="0" smtClean="0"/>
              <a:t> the DECIDE steps with the students.</a:t>
            </a:r>
            <a:endParaRPr lang="en-US" dirty="0"/>
          </a:p>
        </p:txBody>
      </p:sp>
      <p:sp>
        <p:nvSpPr>
          <p:cNvPr id="4" name="Slide Number Placeholder 3"/>
          <p:cNvSpPr>
            <a:spLocks noGrp="1"/>
          </p:cNvSpPr>
          <p:nvPr>
            <p:ph type="sldNum" sz="quarter" idx="10"/>
          </p:nvPr>
        </p:nvSpPr>
        <p:spPr/>
        <p:txBody>
          <a:bodyPr/>
          <a:lstStyle/>
          <a:p>
            <a:fld id="{3206C50B-8D1F-A843-8C92-AB8D81CD6F62}" type="slidenum">
              <a:rPr lang="en-US" smtClean="0"/>
              <a:t>7</a:t>
            </a:fld>
            <a:endParaRPr lang="en-US"/>
          </a:p>
        </p:txBody>
      </p:sp>
    </p:spTree>
    <p:extLst>
      <p:ext uri="{BB962C8B-B14F-4D97-AF65-F5344CB8AC3E}">
        <p14:creationId xmlns:p14="http://schemas.microsoft.com/office/powerpoint/2010/main" val="4053504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the students go</a:t>
            </a:r>
            <a:r>
              <a:rPr lang="en-US" baseline="0" dirty="0" smtClean="0"/>
              <a:t> through the DECIDE steps with a partner.</a:t>
            </a:r>
            <a:endParaRPr lang="en-US" dirty="0"/>
          </a:p>
        </p:txBody>
      </p:sp>
      <p:sp>
        <p:nvSpPr>
          <p:cNvPr id="4" name="Slide Number Placeholder 3"/>
          <p:cNvSpPr>
            <a:spLocks noGrp="1"/>
          </p:cNvSpPr>
          <p:nvPr>
            <p:ph type="sldNum" sz="quarter" idx="10"/>
          </p:nvPr>
        </p:nvSpPr>
        <p:spPr/>
        <p:txBody>
          <a:bodyPr/>
          <a:lstStyle/>
          <a:p>
            <a:fld id="{3206C50B-8D1F-A843-8C92-AB8D81CD6F62}" type="slidenum">
              <a:rPr lang="en-US" smtClean="0"/>
              <a:t>8</a:t>
            </a:fld>
            <a:endParaRPr lang="en-US"/>
          </a:p>
        </p:txBody>
      </p:sp>
    </p:spTree>
    <p:extLst>
      <p:ext uri="{BB962C8B-B14F-4D97-AF65-F5344CB8AC3E}">
        <p14:creationId xmlns:p14="http://schemas.microsoft.com/office/powerpoint/2010/main" val="2350881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Same Side Corner Rectangle 6"/>
          <p:cNvSpPr/>
          <p:nvPr/>
        </p:nvSpPr>
        <p:spPr>
          <a:xfrm rot="16200000">
            <a:off x="1066801" y="1603786"/>
            <a:ext cx="3474720" cy="3474720"/>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25"/>
          <p:cNvGrpSpPr>
            <a:grpSpLocks noChangeAspect="1"/>
          </p:cNvGrpSpPr>
          <p:nvPr/>
        </p:nvGrpSpPr>
        <p:grpSpPr>
          <a:xfrm>
            <a:off x="2071048" y="2502945"/>
            <a:ext cx="1466879" cy="1676400"/>
            <a:chOff x="1230573" y="1890215"/>
            <a:chExt cx="1444388" cy="1650696"/>
          </a:xfrm>
        </p:grpSpPr>
        <p:sp>
          <p:nvSpPr>
            <p:cNvPr id="9" name="Oval 8"/>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Oval 11"/>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3D16A3A9-D87E-CC43-87AC-C2771ED4197A}" type="datetimeFigureOut">
              <a:rPr lang="en-US" smtClean="0"/>
              <a:t>9/17/2014</a:t>
            </a:fld>
            <a:endParaRPr lang="en-US"/>
          </a:p>
        </p:txBody>
      </p:sp>
      <p:sp>
        <p:nvSpPr>
          <p:cNvPr id="5" name="Footer Placeholder 4"/>
          <p:cNvSpPr>
            <a:spLocks noGrp="1"/>
          </p:cNvSpPr>
          <p:nvPr>
            <p:ph type="ftr" sz="quarter" idx="11"/>
          </p:nvPr>
        </p:nvSpPr>
        <p:spPr>
          <a:xfrm>
            <a:off x="457200" y="6356350"/>
            <a:ext cx="2895600" cy="365125"/>
          </a:xfrm>
        </p:spPr>
        <p:txBody>
          <a:bodyPr/>
          <a:lstStyle/>
          <a:p>
            <a:endParaRPr lang="en-US"/>
          </a:p>
        </p:txBody>
      </p:sp>
      <p:sp>
        <p:nvSpPr>
          <p:cNvPr id="6" name="Slide Number Placeholder 5"/>
          <p:cNvSpPr>
            <a:spLocks noGrp="1"/>
          </p:cNvSpPr>
          <p:nvPr>
            <p:ph type="sldNum" sz="quarter" idx="12"/>
          </p:nvPr>
        </p:nvSpPr>
        <p:spPr>
          <a:xfrm>
            <a:off x="4267200" y="6356350"/>
            <a:ext cx="609600" cy="365125"/>
          </a:xfrm>
        </p:spPr>
        <p:txBody>
          <a:bodyPr vert="horz" lIns="91440" tIns="45720" rIns="91440" bIns="45720" rtlCol="0" anchor="ctr"/>
          <a:lstStyle>
            <a:lvl1pPr marL="0" algn="ctr" defTabSz="914400" rtl="0" eaLnBrk="1" latinLnBrk="0" hangingPunct="1">
              <a:defRPr sz="900" b="1" kern="1200">
                <a:solidFill>
                  <a:schemeClr val="bg1">
                    <a:lumMod val="75000"/>
                  </a:schemeClr>
                </a:solidFill>
                <a:latin typeface="+mn-lt"/>
                <a:ea typeface="+mn-ea"/>
                <a:cs typeface="+mn-cs"/>
              </a:defRPr>
            </a:lvl1pPr>
          </a:lstStyle>
          <a:p>
            <a:fld id="{8C0E6B31-E5D2-0D42-A532-441DC4919355}" type="slidenum">
              <a:rPr lang="en-US" smtClean="0"/>
              <a:t>‹#›</a:t>
            </a:fld>
            <a:endParaRPr lang="en-US"/>
          </a:p>
        </p:txBody>
      </p:sp>
      <p:sp>
        <p:nvSpPr>
          <p:cNvPr id="13" name="Round Same Side Corner Rectangle 12"/>
          <p:cNvSpPr/>
          <p:nvPr/>
        </p:nvSpPr>
        <p:spPr>
          <a:xfrm rot="5400000" flipH="1">
            <a:off x="4572000" y="1603786"/>
            <a:ext cx="3474720" cy="3474720"/>
          </a:xfrm>
          <a:prstGeom prst="round2SameRect">
            <a:avLst>
              <a:gd name="adj1" fmla="val 3122"/>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4651248" y="1680881"/>
            <a:ext cx="3273552" cy="1640541"/>
          </a:xfrm>
        </p:spPr>
        <p:txBody>
          <a:bodyPr vert="horz" lIns="91440" tIns="0" rIns="91440" bIns="0" rtlCol="0" anchor="b" anchorCtr="0">
            <a:noAutofit/>
          </a:bodyPr>
          <a:lstStyle>
            <a:lvl1pPr algn="ct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651248" y="3384176"/>
            <a:ext cx="3273552" cy="530352"/>
          </a:xfrm>
        </p:spPr>
        <p:txBody>
          <a:bodyPr vert="horz" lIns="91440" tIns="0" rIns="91440" bIns="0" rtlCol="0">
            <a:normAutofit/>
          </a:bodyPr>
          <a:lstStyle>
            <a:lvl1pPr marL="0" indent="0" algn="ct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429001" y="450850"/>
            <a:ext cx="4922184" cy="4611688"/>
          </a:xfrm>
          <a:prstGeom prst="roundRect">
            <a:avLst>
              <a:gd name="adj" fmla="val 3826"/>
            </a:avLst>
          </a:prstGeom>
          <a:noFill/>
        </p:spPr>
        <p:txBody>
          <a:bodyPr/>
          <a:lstStyle>
            <a:lvl1pPr>
              <a:buNone/>
              <a:defRPr/>
            </a:lvl1pPr>
          </a:lstStyle>
          <a:p>
            <a:r>
              <a:rPr lang="en-US" smtClean="0"/>
              <a:t>Click icon to add picture</a:t>
            </a:r>
            <a:endParaRPr/>
          </a:p>
        </p:txBody>
      </p:sp>
      <p:sp>
        <p:nvSpPr>
          <p:cNvPr id="2" name="Title 1"/>
          <p:cNvSpPr>
            <a:spLocks noGrp="1"/>
          </p:cNvSpPr>
          <p:nvPr>
            <p:ph type="title"/>
          </p:nvPr>
        </p:nvSpPr>
        <p:spPr>
          <a:xfrm>
            <a:off x="3426758" y="5069541"/>
            <a:ext cx="4924425" cy="662519"/>
          </a:xfrm>
        </p:spPr>
        <p:txBody>
          <a:bodyPr anchor="b"/>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3426759" y="5732060"/>
            <a:ext cx="4924425"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16A3A9-D87E-CC43-87AC-C2771ED4197A}" type="datetimeFigureOut">
              <a:rPr lang="en-US" smtClean="0"/>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E6B31-E5D2-0D42-A532-441DC49193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1609725"/>
            <a:ext cx="5343525" cy="2281238"/>
          </a:xfrm>
          <a:prstGeom prst="roundRect">
            <a:avLst>
              <a:gd name="adj" fmla="val 3826"/>
            </a:avLst>
          </a:prstGeom>
          <a:noFill/>
        </p:spPr>
        <p:txBody>
          <a:bodyPr/>
          <a:lstStyle>
            <a:lvl1pPr>
              <a:buNone/>
              <a:defRPr/>
            </a:lvl1pPr>
          </a:lstStyle>
          <a:p>
            <a:r>
              <a:rPr lang="en-US" smtClean="0"/>
              <a:t>Click icon to add picture</a:t>
            </a:r>
            <a:endParaRPr/>
          </a:p>
        </p:txBody>
      </p:sp>
      <p:sp>
        <p:nvSpPr>
          <p:cNvPr id="2" name="Title 1"/>
          <p:cNvSpPr>
            <a:spLocks noGrp="1"/>
          </p:cNvSpPr>
          <p:nvPr>
            <p:ph type="title"/>
          </p:nvPr>
        </p:nvSpPr>
        <p:spPr>
          <a:xfrm>
            <a:off x="2948318" y="3904812"/>
            <a:ext cx="5416313" cy="681892"/>
          </a:xfrm>
        </p:spPr>
        <p:txBody>
          <a:bodyPr anchor="b"/>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4586704"/>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16A3A9-D87E-CC43-87AC-C2771ED4197A}" type="datetimeFigureOut">
              <a:rPr lang="en-US" smtClean="0"/>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E6B31-E5D2-0D42-A532-441DC491935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443552"/>
            <a:ext cx="5343525" cy="2281238"/>
          </a:xfrm>
          <a:prstGeom prst="round2SameRect">
            <a:avLst>
              <a:gd name="adj1" fmla="val 5300"/>
              <a:gd name="adj2" fmla="val 0"/>
            </a:avLst>
          </a:prstGeom>
          <a:noFill/>
        </p:spPr>
        <p:txBody>
          <a:bodyPr/>
          <a:lstStyle>
            <a:lvl1pPr marL="0" indent="0">
              <a:buNone/>
              <a:defRPr/>
            </a:lvl1pPr>
          </a:lstStyle>
          <a:p>
            <a:r>
              <a:rPr lang="en-US" smtClean="0"/>
              <a:t>Click icon to add picture</a:t>
            </a:r>
            <a:endParaRPr/>
          </a:p>
        </p:txBody>
      </p:sp>
      <p:sp>
        <p:nvSpPr>
          <p:cNvPr id="2" name="Title 1"/>
          <p:cNvSpPr>
            <a:spLocks noGrp="1"/>
          </p:cNvSpPr>
          <p:nvPr>
            <p:ph type="title"/>
          </p:nvPr>
        </p:nvSpPr>
        <p:spPr>
          <a:xfrm>
            <a:off x="2948318" y="5055855"/>
            <a:ext cx="5416313" cy="681892"/>
          </a:xfrm>
        </p:spPr>
        <p:txBody>
          <a:bodyPr anchor="b"/>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16A3A9-D87E-CC43-87AC-C2771ED4197A}" type="datetimeFigureOut">
              <a:rPr lang="en-US" smtClean="0"/>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E6B31-E5D2-0D42-A532-441DC4919355}" type="slidenum">
              <a:rPr lang="en-US" smtClean="0"/>
              <a:t>‹#›</a:t>
            </a:fld>
            <a:endParaRPr lang="en-US"/>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vert="horz" lIns="91440" tIns="45720" rIns="91440" bIns="45720"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r>
              <a:rPr lang="en-US" smtClean="0"/>
              <a:t>Click icon to add picture</a:t>
            </a:r>
            <a:endParaRPr/>
          </a:p>
        </p:txBody>
      </p:sp>
      <p:sp>
        <p:nvSpPr>
          <p:cNvPr id="14" name="Picture Placeholder 11"/>
          <p:cNvSpPr>
            <a:spLocks noGrp="1"/>
          </p:cNvSpPr>
          <p:nvPr>
            <p:ph type="pic" sz="quarter" idx="15"/>
          </p:nvPr>
        </p:nvSpPr>
        <p:spPr>
          <a:xfrm flipV="1">
            <a:off x="5722015" y="2756848"/>
            <a:ext cx="2642616" cy="2281238"/>
          </a:xfrm>
          <a:prstGeom prst="round1Rect">
            <a:avLst>
              <a:gd name="adj" fmla="val 9488"/>
            </a:avLst>
          </a:prstGeom>
          <a:blipFill dpi="0" rotWithShape="0">
            <a:blip r:embed="rId2" cstate="print"/>
            <a:srcRect/>
            <a:stretch>
              <a:fillRect/>
            </a:stretch>
          </a:blipFill>
        </p:spPr>
        <p:txBody>
          <a:bodyPr vert="horz" lIns="91440" tIns="45720" rIns="91440" bIns="45720"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 Pictures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18" y="5055855"/>
            <a:ext cx="5416313" cy="681892"/>
          </a:xfrm>
        </p:spPr>
        <p:txBody>
          <a:bodyPr anchor="b"/>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16A3A9-D87E-CC43-87AC-C2771ED4197A}" type="datetimeFigureOut">
              <a:rPr lang="en-US" smtClean="0"/>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E6B31-E5D2-0D42-A532-441DC4919355}" type="slidenum">
              <a:rPr lang="en-US" smtClean="0"/>
              <a:t>‹#›</a:t>
            </a:fld>
            <a:endParaRPr lang="en-US"/>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vert="horz" anchor="b" anchorCtr="1">
            <a:normAutofit/>
            <a:scene3d>
              <a:camera prst="orthographicFront">
                <a:rot lat="0" lon="0" rev="10800000"/>
              </a:camera>
              <a:lightRig rig="threePt" dir="t"/>
            </a:scene3d>
          </a:bodyPr>
          <a:lstStyle>
            <a:lvl1pPr marL="0" indent="0">
              <a:buNone/>
              <a:defRPr sz="1600"/>
            </a:lvl1pPr>
          </a:lstStyle>
          <a:p>
            <a:r>
              <a:rPr lang="en-US" smtClean="0"/>
              <a:t>Click icon to add picture</a:t>
            </a:r>
            <a:endParaRPr/>
          </a:p>
        </p:txBody>
      </p:sp>
      <p:sp>
        <p:nvSpPr>
          <p:cNvPr id="14" name="Picture Placeholder 11"/>
          <p:cNvSpPr>
            <a:spLocks noGrp="1"/>
          </p:cNvSpPr>
          <p:nvPr>
            <p:ph type="pic" sz="quarter" idx="15"/>
          </p:nvPr>
        </p:nvSpPr>
        <p:spPr>
          <a:xfrm flipV="1">
            <a:off x="5723362" y="2756848"/>
            <a:ext cx="2642616" cy="2281238"/>
          </a:xfrm>
          <a:prstGeom prst="round1Rect">
            <a:avLst>
              <a:gd name="adj" fmla="val 9488"/>
            </a:avLst>
          </a:prstGeom>
          <a:blipFill dpi="0" rotWithShape="0">
            <a:blip r:embed="rId2" cstate="print"/>
            <a:srcRect/>
            <a:stretch>
              <a:fillRect/>
            </a:stretch>
          </a:blipFill>
        </p:spPr>
        <p:txBody>
          <a:bodyPr vert="horz" anchor="b" anchorCtr="1">
            <a:normAutofit/>
            <a:scene3d>
              <a:camera prst="orthographicFront">
                <a:rot lat="0" lon="0" rev="10800000"/>
              </a:camera>
              <a:lightRig rig="threePt" dir="t"/>
            </a:scene3d>
          </a:bodyPr>
          <a:lstStyle>
            <a:lvl1pPr marL="0" indent="0">
              <a:buNone/>
              <a:defRPr sz="1600"/>
            </a:lvl1pPr>
          </a:lstStyle>
          <a:p>
            <a:r>
              <a:rPr lang="en-US" smtClean="0"/>
              <a:t>Click icon to add picture</a:t>
            </a:r>
            <a:endParaRPr/>
          </a:p>
        </p:txBody>
      </p:sp>
      <p:sp>
        <p:nvSpPr>
          <p:cNvPr id="10" name="Picture Placeholder 11"/>
          <p:cNvSpPr>
            <a:spLocks noGrp="1"/>
          </p:cNvSpPr>
          <p:nvPr>
            <p:ph type="pic" sz="quarter" idx="16"/>
          </p:nvPr>
        </p:nvSpPr>
        <p:spPr>
          <a:xfrm flipH="1">
            <a:off x="3021106" y="437202"/>
            <a:ext cx="2642616" cy="2281238"/>
          </a:xfrm>
          <a:prstGeom prst="round1Rect">
            <a:avLst>
              <a:gd name="adj" fmla="val 9488"/>
            </a:avLst>
          </a:prstGeom>
          <a:blipFill dpi="0" rotWithShape="0">
            <a:blip r:embed="rId2" cstate="print"/>
            <a:srcRect/>
            <a:stretch>
              <a:fillRect/>
            </a:stretch>
          </a:blipFill>
        </p:spPr>
        <p:txBody>
          <a:bodyPr vert="horz" anchor="t" anchorCtr="1">
            <a:normAutofit/>
          </a:bodyPr>
          <a:lstStyle>
            <a:lvl1pPr marL="0" indent="0">
              <a:buNone/>
              <a:defRPr sz="1600"/>
            </a:lvl1pPr>
          </a:lstStyle>
          <a:p>
            <a:r>
              <a:rPr lang="en-US" smtClean="0"/>
              <a:t>Click icon to add picture</a:t>
            </a:r>
            <a:endParaRPr/>
          </a:p>
        </p:txBody>
      </p:sp>
      <p:sp>
        <p:nvSpPr>
          <p:cNvPr id="11" name="Picture Placeholder 11"/>
          <p:cNvSpPr>
            <a:spLocks noGrp="1"/>
          </p:cNvSpPr>
          <p:nvPr>
            <p:ph type="pic" sz="quarter" idx="17"/>
          </p:nvPr>
        </p:nvSpPr>
        <p:spPr>
          <a:xfrm>
            <a:off x="5723362" y="437202"/>
            <a:ext cx="2642616" cy="2281238"/>
          </a:xfrm>
          <a:prstGeom prst="round1Rect">
            <a:avLst>
              <a:gd name="adj" fmla="val 9488"/>
            </a:avLst>
          </a:prstGeom>
          <a:blipFill dpi="0" rotWithShape="0">
            <a:blip r:embed="rId2" cstate="print"/>
            <a:srcRect/>
            <a:stretch>
              <a:fillRect/>
            </a:stretch>
          </a:blipFill>
        </p:spPr>
        <p:txBody>
          <a:bodyPr vert="horz" anchor="t" anchorCtr="1">
            <a:normAutofit/>
          </a:bodyPr>
          <a:lstStyle>
            <a:lvl1pPr marL="0" indent="0">
              <a:buNone/>
              <a:defRPr sz="1600"/>
            </a:lvl1pPr>
          </a:lstStyle>
          <a:p>
            <a:r>
              <a:rPr lang="en-US" smtClean="0"/>
              <a:t>Click icon to add picture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 Pictures, 2 Caption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1998756"/>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16A3A9-D87E-CC43-87AC-C2771ED4197A}" type="datetimeFigureOut">
              <a:rPr lang="en-US" smtClean="0"/>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E6B31-E5D2-0D42-A532-441DC4919355}" type="slidenum">
              <a:rPr lang="en-US" smtClean="0"/>
              <a:t>‹#›</a:t>
            </a:fld>
            <a:endParaRPr lang="en-US"/>
          </a:p>
        </p:txBody>
      </p:sp>
      <p:sp>
        <p:nvSpPr>
          <p:cNvPr id="12" name="Picture Placeholder 11"/>
          <p:cNvSpPr>
            <a:spLocks noGrp="1"/>
          </p:cNvSpPr>
          <p:nvPr>
            <p:ph type="pic" sz="quarter" idx="13"/>
          </p:nvPr>
        </p:nvSpPr>
        <p:spPr>
          <a:xfrm>
            <a:off x="3021107" y="443551"/>
            <a:ext cx="2743200" cy="2968389"/>
          </a:xfrm>
          <a:prstGeom prst="round2SameRect">
            <a:avLst>
              <a:gd name="adj1" fmla="val 5300"/>
              <a:gd name="adj2" fmla="val 0"/>
            </a:avLst>
          </a:prstGeom>
          <a:noFill/>
        </p:spPr>
        <p:txBody>
          <a:bodyPr anchor="t" anchorCtr="1">
            <a:normAutofit/>
          </a:bodyPr>
          <a:lstStyle>
            <a:lvl1pPr marL="0" indent="0">
              <a:buNone/>
              <a:defRPr sz="1600"/>
            </a:lvl1pPr>
          </a:lstStyle>
          <a:p>
            <a:r>
              <a:rPr lang="en-US" smtClean="0"/>
              <a:t>Click icon to add picture</a:t>
            </a:r>
            <a:endParaRPr/>
          </a:p>
        </p:txBody>
      </p:sp>
      <p:sp>
        <p:nvSpPr>
          <p:cNvPr id="15" name="Picture Placeholder 11"/>
          <p:cNvSpPr>
            <a:spLocks noGrp="1"/>
          </p:cNvSpPr>
          <p:nvPr>
            <p:ph type="pic" sz="quarter" idx="14"/>
          </p:nvPr>
        </p:nvSpPr>
        <p:spPr>
          <a:xfrm flipV="1">
            <a:off x="3021107" y="3442648"/>
            <a:ext cx="2743200" cy="2968389"/>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en-US" smtClean="0"/>
              <a:t>Click icon to add picture</a:t>
            </a:r>
            <a:endParaRPr/>
          </a:p>
        </p:txBody>
      </p:sp>
      <p:sp>
        <p:nvSpPr>
          <p:cNvPr id="17" name="Text Placeholder 3"/>
          <p:cNvSpPr>
            <a:spLocks noGrp="1"/>
          </p:cNvSpPr>
          <p:nvPr>
            <p:ph type="body" sz="half" idx="15"/>
          </p:nvPr>
        </p:nvSpPr>
        <p:spPr>
          <a:xfrm>
            <a:off x="5840505" y="4108759"/>
            <a:ext cx="2524126" cy="1998756"/>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6"/>
          </p:nvPr>
        </p:nvSpPr>
        <p:spPr>
          <a:xfrm>
            <a:off x="5840505" y="34426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s, 3 Caption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989959"/>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16A3A9-D87E-CC43-87AC-C2771ED4197A}" type="datetimeFigureOut">
              <a:rPr lang="en-US" smtClean="0"/>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E6B31-E5D2-0D42-A532-441DC4919355}" type="slidenum">
              <a:rPr lang="en-US" smtClean="0"/>
              <a:t>‹#›</a:t>
            </a:fld>
            <a:endParaRPr lang="en-US"/>
          </a:p>
        </p:txBody>
      </p:sp>
      <p:sp>
        <p:nvSpPr>
          <p:cNvPr id="12" name="Picture Placeholder 11"/>
          <p:cNvSpPr>
            <a:spLocks noGrp="1"/>
          </p:cNvSpPr>
          <p:nvPr>
            <p:ph type="pic" sz="quarter" idx="13"/>
          </p:nvPr>
        </p:nvSpPr>
        <p:spPr>
          <a:xfrm>
            <a:off x="3021107" y="443551"/>
            <a:ext cx="2743200" cy="1956816"/>
          </a:xfrm>
          <a:prstGeom prst="round2SameRect">
            <a:avLst>
              <a:gd name="adj1" fmla="val 5300"/>
              <a:gd name="adj2" fmla="val 0"/>
            </a:avLst>
          </a:prstGeom>
          <a:noFill/>
        </p:spPr>
        <p:txBody>
          <a:bodyPr anchor="t" anchorCtr="1">
            <a:normAutofit/>
          </a:bodyPr>
          <a:lstStyle>
            <a:lvl1pPr marL="0" indent="0">
              <a:buNone/>
              <a:defRPr sz="1600"/>
            </a:lvl1pPr>
          </a:lstStyle>
          <a:p>
            <a:r>
              <a:rPr lang="en-US" smtClean="0"/>
              <a:t>Click icon to add picture</a:t>
            </a:r>
            <a:endParaRPr/>
          </a:p>
        </p:txBody>
      </p:sp>
      <p:sp>
        <p:nvSpPr>
          <p:cNvPr id="15" name="Picture Placeholder 11"/>
          <p:cNvSpPr>
            <a:spLocks noGrp="1"/>
          </p:cNvSpPr>
          <p:nvPr>
            <p:ph type="pic" sz="quarter" idx="14"/>
          </p:nvPr>
        </p:nvSpPr>
        <p:spPr>
          <a:xfrm flipV="1">
            <a:off x="3021107" y="4462815"/>
            <a:ext cx="2743200" cy="1956816"/>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en-US" smtClean="0"/>
              <a:t>Click icon to add picture</a:t>
            </a:r>
            <a:endParaRPr/>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Picture Placeholder 11"/>
          <p:cNvSpPr>
            <a:spLocks noGrp="1"/>
          </p:cNvSpPr>
          <p:nvPr>
            <p:ph type="pic" sz="quarter" idx="18"/>
          </p:nvPr>
        </p:nvSpPr>
        <p:spPr>
          <a:xfrm>
            <a:off x="3021107" y="2452048"/>
            <a:ext cx="2743200" cy="1956816"/>
          </a:xfrm>
          <a:prstGeom prst="rect">
            <a:avLst/>
          </a:prstGeom>
          <a:noFill/>
        </p:spPr>
        <p:txBody>
          <a:bodyPr anchor="t" anchorCtr="1">
            <a:normAutofit/>
          </a:bodyPr>
          <a:lstStyle>
            <a:lvl1pPr marL="0" indent="0">
              <a:buNone/>
              <a:defRPr sz="1600"/>
            </a:lvl1pPr>
          </a:lstStyle>
          <a:p>
            <a:r>
              <a:rPr lang="en-US" smtClean="0"/>
              <a:t>Click icon to add picture</a:t>
            </a:r>
            <a:endParaRPr/>
          </a:p>
        </p:txBody>
      </p:sp>
      <p:sp>
        <p:nvSpPr>
          <p:cNvPr id="13" name="Text Placeholder 3"/>
          <p:cNvSpPr>
            <a:spLocks noGrp="1"/>
          </p:cNvSpPr>
          <p:nvPr>
            <p:ph type="body" sz="half" idx="19"/>
          </p:nvPr>
        </p:nvSpPr>
        <p:spPr>
          <a:xfrm>
            <a:off x="5840505" y="3133941"/>
            <a:ext cx="2524126" cy="989959"/>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3"/>
          <p:cNvSpPr>
            <a:spLocks noGrp="1"/>
          </p:cNvSpPr>
          <p:nvPr>
            <p:ph type="body" sz="half" idx="20"/>
          </p:nvPr>
        </p:nvSpPr>
        <p:spPr>
          <a:xfrm>
            <a:off x="5840505" y="24520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1"/>
          </p:nvPr>
        </p:nvSpPr>
        <p:spPr>
          <a:xfrm>
            <a:off x="5840505" y="5135813"/>
            <a:ext cx="2524126" cy="989959"/>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8" name="Text Placeholder 3"/>
          <p:cNvSpPr>
            <a:spLocks noGrp="1"/>
          </p:cNvSpPr>
          <p:nvPr>
            <p:ph type="body" sz="half" idx="22"/>
          </p:nvPr>
        </p:nvSpPr>
        <p:spPr>
          <a:xfrm>
            <a:off x="5840505" y="4462815"/>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40206" y="685800"/>
            <a:ext cx="4924424" cy="886968"/>
          </a:xfrm>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3440206" y="2020888"/>
            <a:ext cx="4924425" cy="41068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D16A3A9-D87E-CC43-87AC-C2771ED4197A}"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E6B31-E5D2-0D42-A532-441DC4919355}"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24800" y="750580"/>
            <a:ext cx="914400" cy="5381934"/>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467100" y="749300"/>
            <a:ext cx="3924300" cy="53768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D16A3A9-D87E-CC43-87AC-C2771ED4197A}"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E6B31-E5D2-0D42-A532-441DC49193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D16A3A9-D87E-CC43-87AC-C2771ED4197A}"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0E6B31-E5D2-0D42-A532-441DC491935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D16A3A9-D87E-CC43-87AC-C2771ED4197A}"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267200" y="6356350"/>
            <a:ext cx="609600" cy="365125"/>
          </a:xfrm>
        </p:spPr>
        <p:txBody>
          <a:bodyPr/>
          <a:lstStyle>
            <a:lvl1pPr algn="ctr">
              <a:defRPr sz="900">
                <a:solidFill>
                  <a:schemeClr val="bg1">
                    <a:lumMod val="75000"/>
                  </a:schemeClr>
                </a:solidFill>
              </a:defRPr>
            </a:lvl1pPr>
          </a:lstStyle>
          <a:p>
            <a:fld id="{8C0E6B31-E5D2-0D42-A532-441DC4919355}" type="slidenum">
              <a:rPr lang="en-US" smtClean="0"/>
              <a:t>‹#›</a:t>
            </a:fld>
            <a:endParaRPr lang="en-US"/>
          </a:p>
        </p:txBody>
      </p:sp>
      <p:sp>
        <p:nvSpPr>
          <p:cNvPr id="7" name="Round Same Side Corner Rectangle 6"/>
          <p:cNvSpPr/>
          <p:nvPr/>
        </p:nvSpPr>
        <p:spPr>
          <a:xfrm rot="16200000">
            <a:off x="1066801" y="1603786"/>
            <a:ext cx="3474720" cy="3474720"/>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Picture Placeholder 8"/>
          <p:cNvSpPr>
            <a:spLocks noGrp="1"/>
          </p:cNvSpPr>
          <p:nvPr>
            <p:ph type="pic" sz="quarter" idx="13"/>
          </p:nvPr>
        </p:nvSpPr>
        <p:spPr>
          <a:xfrm rot="5400000">
            <a:off x="4585448" y="1603786"/>
            <a:ext cx="3474720" cy="3474720"/>
          </a:xfrm>
          <a:prstGeom prst="round2SameRect">
            <a:avLst>
              <a:gd name="adj1" fmla="val 3096"/>
              <a:gd name="adj2" fmla="val 0"/>
            </a:avLst>
          </a:prstGeom>
          <a:blipFill dpi="0" rotWithShape="0">
            <a:blip r:embed="rId2" cstate="print"/>
            <a:srcRect/>
            <a:stretch>
              <a:fillRect/>
            </a:stretch>
          </a:blipFill>
          <a:ln>
            <a:noFill/>
          </a:ln>
        </p:spPr>
        <p:txBody>
          <a:bodyPr vert="vert270"/>
          <a:lstStyle>
            <a:lvl1pPr marL="0" indent="0">
              <a:buNone/>
              <a:defRPr/>
            </a:lvl1pPr>
          </a:lstStyle>
          <a:p>
            <a:r>
              <a:rPr lang="en-US" smtClean="0"/>
              <a:t>Click icon to add picture</a:t>
            </a:r>
            <a:endParaRPr/>
          </a:p>
        </p:txBody>
      </p:sp>
      <p:grpSp>
        <p:nvGrpSpPr>
          <p:cNvPr id="8" name="Group 25"/>
          <p:cNvGrpSpPr>
            <a:grpSpLocks noChangeAspect="1"/>
          </p:cNvGrpSpPr>
          <p:nvPr/>
        </p:nvGrpSpPr>
        <p:grpSpPr>
          <a:xfrm>
            <a:off x="2071048" y="1842448"/>
            <a:ext cx="1466879" cy="1676400"/>
            <a:chOff x="1230573" y="1890215"/>
            <a:chExt cx="1444388" cy="1650696"/>
          </a:xfrm>
        </p:grpSpPr>
        <p:sp>
          <p:nvSpPr>
            <p:cNvPr id="27" name="Oval 26"/>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8" name="Oval 27"/>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9" name="Oval 28"/>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Oval 29"/>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156447" y="3114115"/>
            <a:ext cx="3276600" cy="1162050"/>
          </a:xfrm>
        </p:spPr>
        <p:txBody>
          <a:bodyPr tIns="0" bIns="0" anchor="b" anchorCtr="0">
            <a:noAutofit/>
          </a:bodyPr>
          <a:lstStyle>
            <a:lvl1pPr algn="ctr">
              <a:lnSpc>
                <a:spcPts val="4000"/>
              </a:lnSpc>
              <a:defRPr sz="36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1156447" y="4343400"/>
            <a:ext cx="3276600" cy="533400"/>
          </a:xfrm>
        </p:spPr>
        <p:txBody>
          <a:bodyPr tIns="0" bIns="0">
            <a:normAutofit/>
          </a:bodyPr>
          <a:lstStyle>
            <a:lvl1pPr marL="0" indent="0" algn="ctr">
              <a:spcBef>
                <a:spcPct val="0"/>
              </a:spcBef>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grpSp>
        <p:nvGrpSpPr>
          <p:cNvPr id="8" name="Group 16"/>
          <p:cNvGrpSpPr/>
          <p:nvPr/>
        </p:nvGrpSpPr>
        <p:grpSpPr>
          <a:xfrm>
            <a:off x="222912" y="1254456"/>
            <a:ext cx="7892388" cy="3918778"/>
            <a:chOff x="222912" y="1254456"/>
            <a:chExt cx="7892388" cy="3918778"/>
          </a:xfrm>
        </p:grpSpPr>
        <p:sp>
          <p:nvSpPr>
            <p:cNvPr id="7" name="Rounded Rectangle 6"/>
            <p:cNvSpPr/>
            <p:nvPr/>
          </p:nvSpPr>
          <p:spPr>
            <a:xfrm>
              <a:off x="1028700" y="1600200"/>
              <a:ext cx="7086600" cy="3474720"/>
            </a:xfrm>
            <a:prstGeom prst="roundRect">
              <a:avLst>
                <a:gd name="adj" fmla="val 312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9"/>
            <p:cNvGrpSpPr/>
            <p:nvPr/>
          </p:nvGrpSpPr>
          <p:grpSpPr>
            <a:xfrm>
              <a:off x="222912" y="1254456"/>
              <a:ext cx="3429000" cy="3918778"/>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Oval 15"/>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3724182" y="2021541"/>
            <a:ext cx="4200618" cy="1362075"/>
          </a:xfrm>
        </p:spPr>
        <p:txBody>
          <a:bodyPr vert="horz" lIns="91440" tIns="0" rIns="91440" bIns="0" rtlCol="0" anchor="b" anchorCtr="0">
            <a:noAutofit/>
          </a:bodyPr>
          <a:lstStyle>
            <a:lvl1pPr algn="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3321424" y="3388659"/>
            <a:ext cx="4603376" cy="1083328"/>
          </a:xfrm>
        </p:spPr>
        <p:txBody>
          <a:bodyPr vert="horz" lIns="91440" tIns="0" rIns="91440" bIns="0" rtlCol="0">
            <a:normAutofit/>
          </a:bodyPr>
          <a:lstStyle>
            <a:lvl1pPr marL="0" indent="0" algn="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53200" y="6356350"/>
            <a:ext cx="2133600" cy="365125"/>
          </a:xfrm>
        </p:spPr>
        <p:txBody>
          <a:bodyPr/>
          <a:lstStyle/>
          <a:p>
            <a:fld id="{3D16A3A9-D87E-CC43-87AC-C2771ED4197A}"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267200" y="6356350"/>
            <a:ext cx="609600" cy="365125"/>
          </a:xfrm>
        </p:spPr>
        <p:txBody>
          <a:bodyPr vert="horz" lIns="91440" tIns="45720" rIns="91440" bIns="45720" rtlCol="0" anchor="ctr"/>
          <a:lstStyle>
            <a:lvl1pPr marL="0" algn="ctr" defTabSz="914400" rtl="0" eaLnBrk="1" latinLnBrk="0" hangingPunct="1">
              <a:defRPr sz="900" b="1" kern="1200">
                <a:solidFill>
                  <a:schemeClr val="bg1">
                    <a:lumMod val="75000"/>
                  </a:schemeClr>
                </a:solidFill>
                <a:latin typeface="+mn-lt"/>
                <a:ea typeface="+mn-ea"/>
                <a:cs typeface="+mn-cs"/>
              </a:defRPr>
            </a:lvl1pPr>
          </a:lstStyle>
          <a:p>
            <a:fld id="{8C0E6B31-E5D2-0D42-A532-441DC491935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pSp>
        <p:nvGrpSpPr>
          <p:cNvPr id="8" name="Group 13"/>
          <p:cNvGrpSpPr/>
          <p:nvPr/>
        </p:nvGrpSpPr>
        <p:grpSpPr>
          <a:xfrm>
            <a:off x="7418696" y="457200"/>
            <a:ext cx="914400" cy="914400"/>
            <a:chOff x="842682" y="2971800"/>
            <a:chExt cx="914400" cy="914400"/>
          </a:xfrm>
        </p:grpSpPr>
        <p:sp>
          <p:nvSpPr>
            <p:cNvPr id="15" name="Rounded Rectangle 14"/>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10"/>
            <p:cNvGrpSpPr>
              <a:grpSpLocks noChangeAspect="1"/>
            </p:cNvGrpSpPr>
            <p:nvPr/>
          </p:nvGrpSpPr>
          <p:grpSpPr>
            <a:xfrm>
              <a:off x="948372" y="3034353"/>
              <a:ext cx="700732" cy="800823"/>
              <a:chOff x="1230573" y="1890215"/>
              <a:chExt cx="1444388" cy="1650696"/>
            </a:xfrm>
          </p:grpSpPr>
          <p:sp>
            <p:nvSpPr>
              <p:cNvPr id="17" name="Oval 16"/>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Oval 17"/>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744070" y="224118"/>
            <a:ext cx="4800600" cy="886968"/>
          </a:xfrm>
        </p:spPr>
        <p:txBody>
          <a:bodyPr lIns="45720"/>
          <a:lstStyle/>
          <a:p>
            <a:r>
              <a:rPr lang="en-US" smtClean="0"/>
              <a:t>Click to edit Master title style</a:t>
            </a:r>
            <a:endParaRPr/>
          </a:p>
        </p:txBody>
      </p:sp>
      <p:sp>
        <p:nvSpPr>
          <p:cNvPr id="3" name="Content Placeholder 2"/>
          <p:cNvSpPr>
            <a:spLocks noGrp="1"/>
          </p:cNvSpPr>
          <p:nvPr>
            <p:ph sz="half" idx="1"/>
          </p:nvPr>
        </p:nvSpPr>
        <p:spPr>
          <a:xfrm>
            <a:off x="752474"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61647"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3D16A3A9-D87E-CC43-87AC-C2771ED4197A}" type="datetimeFigureOut">
              <a:rPr lang="en-US" smtClean="0"/>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321040" y="363071"/>
            <a:ext cx="609600" cy="365125"/>
          </a:xfrm>
        </p:spPr>
        <p:txBody>
          <a:bodyPr/>
          <a:lstStyle/>
          <a:p>
            <a:fld id="{8C0E6B31-E5D2-0D42-A532-441DC491935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4800600" cy="886968"/>
          </a:xfrm>
        </p:spPr>
        <p:txBody>
          <a:bodyPr vert="horz" lIns="4572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1212" y="1548761"/>
            <a:ext cx="3657600" cy="274320"/>
          </a:xfrm>
          <a:prstGeom prst="roundRect">
            <a:avLst>
              <a:gd name="adj" fmla="val 3116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8352" y="2021456"/>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81533" y="1548761"/>
            <a:ext cx="3657600" cy="274320"/>
          </a:xfrm>
          <a:prstGeom prst="roundRect">
            <a:avLst>
              <a:gd name="adj" fmla="val 3405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58673" y="2019869"/>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3D16A3A9-D87E-CC43-87AC-C2771ED4197A}" type="datetimeFigureOut">
              <a:rPr lang="en-US" smtClean="0"/>
              <a:t>9/17/2014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321729" y="365760"/>
            <a:ext cx="609600" cy="365125"/>
          </a:xfrm>
        </p:spPr>
        <p:txBody>
          <a:bodyPr vert="horz" lIns="91440" tIns="45720" rIns="91440" bIns="45720" rtlCol="0" anchor="ctr"/>
          <a:lstStyle>
            <a:lvl1pPr marL="0" algn="l" defTabSz="914400" rtl="0" eaLnBrk="1" latinLnBrk="0" hangingPunct="1">
              <a:defRPr sz="1800" b="1" kern="1200">
                <a:solidFill>
                  <a:schemeClr val="accent1"/>
                </a:solidFill>
                <a:latin typeface="+mn-lt"/>
                <a:ea typeface="+mn-ea"/>
                <a:cs typeface="+mn-cs"/>
              </a:defRPr>
            </a:lvl1pPr>
          </a:lstStyle>
          <a:p>
            <a:fld id="{8C0E6B31-E5D2-0D42-A532-441DC4919355}" type="slidenum">
              <a:rPr lang="en-US" smtClean="0"/>
              <a:t>‹#›</a:t>
            </a:fld>
            <a:endParaRPr lang="en-US"/>
          </a:p>
        </p:txBody>
      </p:sp>
      <p:grpSp>
        <p:nvGrpSpPr>
          <p:cNvPr id="10" name="Group 15"/>
          <p:cNvGrpSpPr/>
          <p:nvPr/>
        </p:nvGrpSpPr>
        <p:grpSpPr>
          <a:xfrm>
            <a:off x="7418696" y="457200"/>
            <a:ext cx="914400" cy="914400"/>
            <a:chOff x="842682" y="2971800"/>
            <a:chExt cx="914400" cy="914400"/>
          </a:xfrm>
        </p:grpSpPr>
        <p:sp>
          <p:nvSpPr>
            <p:cNvPr id="17" name="Rounded Rectangle 16"/>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a:grpSpLocks noChangeAspect="1"/>
            </p:cNvGrpSpPr>
            <p:nvPr/>
          </p:nvGrpSpPr>
          <p:grpSpPr>
            <a:xfrm>
              <a:off x="948372" y="3034353"/>
              <a:ext cx="700732" cy="800823"/>
              <a:chOff x="1230573" y="1890215"/>
              <a:chExt cx="1444388" cy="1650696"/>
            </a:xfrm>
          </p:grpSpPr>
          <p:sp>
            <p:nvSpPr>
              <p:cNvPr id="19" name="Oval 18"/>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Oval 21"/>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4800600" cy="886968"/>
          </a:xfrm>
        </p:spPr>
        <p:txBody>
          <a:bodyPr vert="horz" lIns="4572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3D16A3A9-D87E-CC43-87AC-C2771ED4197A}" type="datetimeFigureOut">
              <a:rPr lang="en-US" smtClean="0"/>
              <a:t>9/17/2014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8321040" y="365760"/>
            <a:ext cx="609600" cy="365125"/>
          </a:xfrm>
        </p:spPr>
        <p:txBody>
          <a:bodyPr/>
          <a:lstStyle/>
          <a:p>
            <a:fld id="{8C0E6B31-E5D2-0D42-A532-441DC4919355}" type="slidenum">
              <a:rPr lang="en-US" smtClean="0"/>
              <a:t>‹#›</a:t>
            </a:fld>
            <a:endParaRPr lang="en-US"/>
          </a:p>
        </p:txBody>
      </p:sp>
      <p:grpSp>
        <p:nvGrpSpPr>
          <p:cNvPr id="6" name="Group 8"/>
          <p:cNvGrpSpPr/>
          <p:nvPr/>
        </p:nvGrpSpPr>
        <p:grpSpPr>
          <a:xfrm>
            <a:off x="7418696" y="457200"/>
            <a:ext cx="914400" cy="914400"/>
            <a:chOff x="842682" y="2971800"/>
            <a:chExt cx="914400" cy="914400"/>
          </a:xfrm>
        </p:grpSpPr>
        <p:sp>
          <p:nvSpPr>
            <p:cNvPr id="10" name="Rounded Rectangle 9"/>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10"/>
            <p:cNvGrpSpPr>
              <a:grpSpLocks noChangeAspect="1"/>
            </p:cNvGrpSpPr>
            <p:nvPr/>
          </p:nvGrpSpPr>
          <p:grpSpPr>
            <a:xfrm>
              <a:off x="948372" y="3034353"/>
              <a:ext cx="700732" cy="800823"/>
              <a:chOff x="1230573" y="1890215"/>
              <a:chExt cx="1444388" cy="1650696"/>
            </a:xfrm>
          </p:grpSpPr>
          <p:sp>
            <p:nvSpPr>
              <p:cNvPr id="12" name="Oval 11"/>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6A3A9-D87E-CC43-87AC-C2771ED4197A}" type="datetimeFigureOut">
              <a:rPr lang="en-US" smtClean="0"/>
              <a:t>9/17/2014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321040" y="365760"/>
            <a:ext cx="609600" cy="365125"/>
          </a:xfrm>
        </p:spPr>
        <p:txBody>
          <a:bodyPr/>
          <a:lstStyle/>
          <a:p>
            <a:fld id="{8C0E6B31-E5D2-0D42-A532-441DC4919355}" type="slidenum">
              <a:rPr lang="en-US" smtClean="0"/>
              <a:t>‹#›</a:t>
            </a:fld>
            <a:endParaRPr lang="en-US"/>
          </a:p>
        </p:txBody>
      </p:sp>
      <p:grpSp>
        <p:nvGrpSpPr>
          <p:cNvPr id="5" name="Group 7"/>
          <p:cNvGrpSpPr/>
          <p:nvPr/>
        </p:nvGrpSpPr>
        <p:grpSpPr>
          <a:xfrm>
            <a:off x="7418696" y="457200"/>
            <a:ext cx="914400" cy="914400"/>
            <a:chOff x="842682" y="2971800"/>
            <a:chExt cx="914400" cy="914400"/>
          </a:xfrm>
        </p:grpSpPr>
        <p:sp>
          <p:nvSpPr>
            <p:cNvPr id="9" name="Rounded Rectangle 8"/>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6" name="Group 10"/>
            <p:cNvGrpSpPr>
              <a:grpSpLocks noChangeAspect="1"/>
            </p:cNvGrpSpPr>
            <p:nvPr/>
          </p:nvGrpSpPr>
          <p:grpSpPr>
            <a:xfrm>
              <a:off x="948372" y="3034353"/>
              <a:ext cx="700732" cy="800823"/>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Oval 11"/>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8999" y="304800"/>
            <a:ext cx="4948269" cy="719424"/>
          </a:xfrm>
        </p:spPr>
        <p:txBody>
          <a:bodyPr anchor="b"/>
          <a:lstStyle>
            <a:lvl1pPr algn="l">
              <a:defRPr sz="2200" b="0"/>
            </a:lvl1pPr>
          </a:lstStyle>
          <a:p>
            <a:r>
              <a:rPr lang="en-US" smtClean="0"/>
              <a:t>Click to edit Master title style</a:t>
            </a:r>
            <a:endParaRPr/>
          </a:p>
        </p:txBody>
      </p:sp>
      <p:sp>
        <p:nvSpPr>
          <p:cNvPr id="3" name="Content Placeholder 2"/>
          <p:cNvSpPr>
            <a:spLocks noGrp="1"/>
          </p:cNvSpPr>
          <p:nvPr>
            <p:ph idx="1"/>
          </p:nvPr>
        </p:nvSpPr>
        <p:spPr>
          <a:xfrm>
            <a:off x="3418113" y="2292824"/>
            <a:ext cx="4959126" cy="3833339"/>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429000" y="1160463"/>
            <a:ext cx="4948269" cy="9540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16A3A9-D87E-CC43-87AC-C2771ED4197A}" type="datetimeFigureOut">
              <a:rPr lang="en-US" smtClean="0"/>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0E6B31-E5D2-0D42-A532-441DC491935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900" b="1">
                <a:solidFill>
                  <a:schemeClr val="bg1">
                    <a:lumMod val="75000"/>
                  </a:schemeClr>
                </a:solidFill>
              </a:defRPr>
            </a:lvl1pPr>
          </a:lstStyle>
          <a:p>
            <a:fld id="{3D16A3A9-D87E-CC43-87AC-C2771ED4197A}" type="datetimeFigureOut">
              <a:rPr lang="en-US" smtClean="0"/>
              <a:t>9/17/2014</a:t>
            </a:fld>
            <a:endParaRPr lang="en-US"/>
          </a:p>
        </p:txBody>
      </p:sp>
      <p:sp>
        <p:nvSpPr>
          <p:cNvPr id="2" name="Title Placeholder 1"/>
          <p:cNvSpPr>
            <a:spLocks noGrp="1"/>
          </p:cNvSpPr>
          <p:nvPr>
            <p:ph type="title"/>
          </p:nvPr>
        </p:nvSpPr>
        <p:spPr>
          <a:xfrm>
            <a:off x="3429000" y="685800"/>
            <a:ext cx="4948238" cy="88696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3429000" y="2020888"/>
            <a:ext cx="4946602" cy="41052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900" b="1">
                <a:solidFill>
                  <a:schemeClr val="bg1">
                    <a:lumMod val="75000"/>
                  </a:schemeClr>
                </a:solidFill>
              </a:defRPr>
            </a:lvl1pPr>
          </a:lstStyle>
          <a:p>
            <a:endParaRPr lang="en-US"/>
          </a:p>
        </p:txBody>
      </p:sp>
      <p:sp>
        <p:nvSpPr>
          <p:cNvPr id="6" name="Slide Number Placeholder 5"/>
          <p:cNvSpPr>
            <a:spLocks noGrp="1"/>
          </p:cNvSpPr>
          <p:nvPr>
            <p:ph type="sldNum" sz="quarter" idx="4"/>
          </p:nvPr>
        </p:nvSpPr>
        <p:spPr>
          <a:xfrm>
            <a:off x="1752600" y="2877671"/>
            <a:ext cx="609600" cy="365125"/>
          </a:xfrm>
          <a:prstGeom prst="rect">
            <a:avLst/>
          </a:prstGeom>
        </p:spPr>
        <p:txBody>
          <a:bodyPr vert="horz" lIns="91440" tIns="45720" rIns="91440" bIns="45720" rtlCol="0" anchor="ctr"/>
          <a:lstStyle>
            <a:lvl1pPr algn="l">
              <a:defRPr sz="1800" b="1">
                <a:solidFill>
                  <a:schemeClr val="accent1"/>
                </a:solidFill>
              </a:defRPr>
            </a:lvl1pPr>
          </a:lstStyle>
          <a:p>
            <a:fld id="{8C0E6B31-E5D2-0D42-A532-441DC4919355}" type="slidenum">
              <a:rPr lang="en-US" smtClean="0"/>
              <a:t>‹#›</a:t>
            </a:fld>
            <a:endParaRPr lang="en-US"/>
          </a:p>
        </p:txBody>
      </p:sp>
      <p:grpSp>
        <p:nvGrpSpPr>
          <p:cNvPr id="7" name="Group 18"/>
          <p:cNvGrpSpPr/>
          <p:nvPr/>
        </p:nvGrpSpPr>
        <p:grpSpPr>
          <a:xfrm>
            <a:off x="842682" y="2971800"/>
            <a:ext cx="914400" cy="914400"/>
            <a:chOff x="842682" y="2971800"/>
            <a:chExt cx="914400" cy="914400"/>
          </a:xfrm>
        </p:grpSpPr>
        <p:sp>
          <p:nvSpPr>
            <p:cNvPr id="8" name="Rounded Rectangle 7"/>
            <p:cNvSpPr/>
            <p:nvPr userDrawn="1"/>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10"/>
            <p:cNvGrpSpPr>
              <a:grpSpLocks noChangeAspect="1"/>
            </p:cNvGrpSpPr>
            <p:nvPr userDrawn="1"/>
          </p:nvGrpSpPr>
          <p:grpSpPr>
            <a:xfrm>
              <a:off x="948372" y="3034352"/>
              <a:ext cx="700732" cy="800822"/>
              <a:chOff x="1230573" y="1890215"/>
              <a:chExt cx="1444388" cy="1650696"/>
            </a:xfrm>
          </p:grpSpPr>
          <p:sp>
            <p:nvSpPr>
              <p:cNvPr id="12" name="Oval 11"/>
              <p:cNvSpPr/>
              <p:nvPr userDrawn="1"/>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userDrawn="1"/>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userDrawn="1"/>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userDrawn="1"/>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spcBef>
          <a:spcPct val="0"/>
        </a:spcBef>
        <a:buNone/>
        <a:defRPr sz="28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NULL"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51248" y="2133600"/>
            <a:ext cx="3273552" cy="2209800"/>
          </a:xfrm>
        </p:spPr>
        <p:txBody>
          <a:bodyPr/>
          <a:lstStyle/>
          <a:p>
            <a:r>
              <a:rPr lang="en-US" sz="5000" dirty="0" smtClean="0">
                <a:latin typeface="Cracked"/>
                <a:cs typeface="Cracked"/>
              </a:rPr>
              <a:t>Decision</a:t>
            </a:r>
            <a:br>
              <a:rPr lang="en-US" sz="5000" dirty="0" smtClean="0">
                <a:latin typeface="Cracked"/>
                <a:cs typeface="Cracked"/>
              </a:rPr>
            </a:br>
            <a:r>
              <a:rPr lang="en-US" sz="5000" dirty="0" smtClean="0">
                <a:latin typeface="Cracked"/>
                <a:cs typeface="Cracked"/>
              </a:rPr>
              <a:t/>
            </a:r>
            <a:br>
              <a:rPr lang="en-US" sz="5000" dirty="0" smtClean="0">
                <a:latin typeface="Cracked"/>
                <a:cs typeface="Cracked"/>
              </a:rPr>
            </a:br>
            <a:r>
              <a:rPr lang="en-US" sz="5000" dirty="0" smtClean="0">
                <a:latin typeface="Cracked"/>
                <a:cs typeface="Cracked"/>
              </a:rPr>
              <a:t> Making</a:t>
            </a:r>
            <a:endParaRPr lang="en-US" sz="5000" dirty="0">
              <a:latin typeface="Cracked"/>
              <a:cs typeface="Cracked"/>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457200"/>
            <a:ext cx="6553200" cy="886968"/>
          </a:xfrm>
        </p:spPr>
        <p:txBody>
          <a:bodyPr/>
          <a:lstStyle/>
          <a:p>
            <a:pPr algn="ctr"/>
            <a:r>
              <a:rPr lang="en-US" sz="5000" dirty="0" smtClean="0"/>
              <a:t>Decision Making</a:t>
            </a:r>
            <a:endParaRPr lang="en-US" sz="5000" dirty="0"/>
          </a:p>
        </p:txBody>
      </p:sp>
      <p:sp>
        <p:nvSpPr>
          <p:cNvPr id="3" name="Content Placeholder 2"/>
          <p:cNvSpPr>
            <a:spLocks noGrp="1"/>
          </p:cNvSpPr>
          <p:nvPr>
            <p:ph idx="1"/>
          </p:nvPr>
        </p:nvSpPr>
        <p:spPr>
          <a:xfrm>
            <a:off x="1828800" y="1676400"/>
            <a:ext cx="6934200" cy="3465512"/>
          </a:xfrm>
        </p:spPr>
        <p:txBody>
          <a:bodyPr>
            <a:normAutofit/>
          </a:bodyPr>
          <a:lstStyle/>
          <a:p>
            <a:pPr lvl="0"/>
            <a:r>
              <a:rPr lang="en-US" sz="5161" dirty="0" smtClean="0"/>
              <a:t>The process of making a choice or finding a solution.</a:t>
            </a:r>
          </a:p>
          <a:p>
            <a:pPr>
              <a:buNone/>
            </a:pPr>
            <a:endParaRPr lang="en-US" dirty="0"/>
          </a:p>
        </p:txBody>
      </p:sp>
      <p:pic>
        <p:nvPicPr>
          <p:cNvPr id="4" name="Picture 3" descr="http://www.funderstanding.com/wp-content/upload/Decision-Making.jpg"/>
          <p:cNvPicPr/>
          <p:nvPr/>
        </p:nvPicPr>
        <p:blipFill>
          <a:blip r:embed="rId2" r:link="rId3"/>
          <a:srcRect/>
          <a:stretch>
            <a:fillRect/>
          </a:stretch>
        </p:blipFill>
        <p:spPr bwMode="auto">
          <a:xfrm>
            <a:off x="6096000" y="4114800"/>
            <a:ext cx="2667000" cy="225044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4" y="228600"/>
            <a:ext cx="6418730" cy="886968"/>
          </a:xfrm>
        </p:spPr>
        <p:txBody>
          <a:bodyPr/>
          <a:lstStyle/>
          <a:p>
            <a:r>
              <a:rPr lang="en-US" sz="4000" dirty="0" smtClean="0"/>
              <a:t>2 types of Decisions</a:t>
            </a:r>
            <a:endParaRPr lang="en-US" sz="4000" dirty="0"/>
          </a:p>
        </p:txBody>
      </p:sp>
      <p:sp>
        <p:nvSpPr>
          <p:cNvPr id="4" name="Content Placeholder 3"/>
          <p:cNvSpPr>
            <a:spLocks noGrp="1"/>
          </p:cNvSpPr>
          <p:nvPr>
            <p:ph sz="half" idx="1"/>
          </p:nvPr>
        </p:nvSpPr>
        <p:spPr>
          <a:xfrm>
            <a:off x="752474" y="1371600"/>
            <a:ext cx="3703320" cy="4754563"/>
          </a:xfrm>
        </p:spPr>
        <p:txBody>
          <a:bodyPr>
            <a:normAutofit/>
          </a:bodyPr>
          <a:lstStyle/>
          <a:p>
            <a:r>
              <a:rPr lang="en-US" sz="3000" b="1" dirty="0" smtClean="0"/>
              <a:t>Minor Decision</a:t>
            </a:r>
          </a:p>
          <a:p>
            <a:r>
              <a:rPr lang="en-US" sz="3000" dirty="0" smtClean="0"/>
              <a:t>A decision made with very little or no thought</a:t>
            </a:r>
          </a:p>
        </p:txBody>
      </p:sp>
      <p:sp>
        <p:nvSpPr>
          <p:cNvPr id="5" name="Content Placeholder 4"/>
          <p:cNvSpPr>
            <a:spLocks noGrp="1"/>
          </p:cNvSpPr>
          <p:nvPr>
            <p:ph sz="half" idx="2"/>
          </p:nvPr>
        </p:nvSpPr>
        <p:spPr>
          <a:xfrm>
            <a:off x="4661647" y="1371600"/>
            <a:ext cx="3703320" cy="4754563"/>
          </a:xfrm>
        </p:spPr>
        <p:txBody>
          <a:bodyPr/>
          <a:lstStyle/>
          <a:p>
            <a:r>
              <a:rPr lang="en-US" sz="3000" b="1" dirty="0" smtClean="0"/>
              <a:t>Major Decision</a:t>
            </a:r>
          </a:p>
          <a:p>
            <a:r>
              <a:rPr lang="en-US" sz="3000" dirty="0" smtClean="0"/>
              <a:t>A decision that usually takes a long time to make, often involving a lot of thought and analyzing</a:t>
            </a:r>
            <a:r>
              <a:rPr lang="en-US" dirty="0" smtClean="0"/>
              <a:t>. </a:t>
            </a:r>
          </a:p>
        </p:txBody>
      </p:sp>
      <p:pic>
        <p:nvPicPr>
          <p:cNvPr id="6" name="Picture 5"/>
          <p:cNvPicPr>
            <a:picLocks noChangeAspect="1"/>
          </p:cNvPicPr>
          <p:nvPr/>
        </p:nvPicPr>
        <p:blipFill>
          <a:blip r:embed="rId3"/>
          <a:stretch>
            <a:fillRect/>
          </a:stretch>
        </p:blipFill>
        <p:spPr>
          <a:xfrm>
            <a:off x="744070" y="4038600"/>
            <a:ext cx="3486555" cy="231343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 calcmode="lin" valueType="num">
                                      <p:cBhvr additive="base">
                                        <p:cTn id="2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664512"/>
            <a:ext cx="8839200" cy="719424"/>
          </a:xfrm>
        </p:spPr>
        <p:txBody>
          <a:bodyPr/>
          <a:lstStyle/>
          <a:p>
            <a:r>
              <a:rPr lang="en-US" u="sng" dirty="0" smtClean="0"/>
              <a:t/>
            </a:r>
            <a:br>
              <a:rPr lang="en-US" u="sng" dirty="0" smtClean="0"/>
            </a:br>
            <a:r>
              <a:rPr lang="en-US" u="sng" dirty="0" smtClean="0"/>
              <a:t/>
            </a:r>
            <a:br>
              <a:rPr lang="en-US" u="sng" dirty="0" smtClean="0"/>
            </a:br>
            <a:r>
              <a:rPr lang="en-US" u="sng" dirty="0" smtClean="0"/>
              <a:t/>
            </a:r>
            <a:br>
              <a:rPr lang="en-US" u="sng" dirty="0" smtClean="0"/>
            </a:br>
            <a:r>
              <a:rPr lang="en-US" u="sng" dirty="0" smtClean="0"/>
              <a:t/>
            </a:r>
            <a:br>
              <a:rPr lang="en-US" u="sng" dirty="0" smtClean="0"/>
            </a:br>
            <a:r>
              <a:rPr lang="en-US" u="sng" dirty="0" smtClean="0"/>
              <a:t/>
            </a:r>
            <a:br>
              <a:rPr lang="en-US" u="sng" dirty="0" smtClean="0"/>
            </a:br>
            <a:r>
              <a:rPr lang="en-US" sz="3000" u="sng" dirty="0" smtClean="0"/>
              <a:t>6 Steps to Effective Decision Making: DECIDE</a:t>
            </a:r>
            <a:r>
              <a:rPr lang="en-US" dirty="0" smtClean="0"/>
              <a:t/>
            </a:r>
            <a:br>
              <a:rPr lang="en-US" dirty="0" smtClean="0"/>
            </a:br>
            <a:endParaRPr lang="en-US" dirty="0"/>
          </a:p>
        </p:txBody>
      </p:sp>
      <p:sp>
        <p:nvSpPr>
          <p:cNvPr id="6" name="Content Placeholder 5"/>
          <p:cNvSpPr>
            <a:spLocks noGrp="1"/>
          </p:cNvSpPr>
          <p:nvPr>
            <p:ph idx="1"/>
          </p:nvPr>
        </p:nvSpPr>
        <p:spPr>
          <a:xfrm>
            <a:off x="1905000" y="2209800"/>
            <a:ext cx="7239000" cy="3694112"/>
          </a:xfrm>
        </p:spPr>
        <p:txBody>
          <a:bodyPr>
            <a:noAutofit/>
          </a:bodyPr>
          <a:lstStyle/>
          <a:p>
            <a:r>
              <a:rPr lang="en-US" sz="4000" dirty="0" smtClean="0"/>
              <a:t>D: Define the Problem</a:t>
            </a:r>
          </a:p>
          <a:p>
            <a:r>
              <a:rPr lang="en-US" sz="4000" dirty="0" smtClean="0"/>
              <a:t>E: Explore the Alternatives</a:t>
            </a:r>
          </a:p>
          <a:p>
            <a:r>
              <a:rPr lang="en-US" sz="4000" dirty="0" smtClean="0"/>
              <a:t>C: </a:t>
            </a:r>
            <a:r>
              <a:rPr lang="en-US" sz="3600" dirty="0" smtClean="0"/>
              <a:t>Consider the Consequences</a:t>
            </a:r>
          </a:p>
        </p:txBody>
      </p:sp>
      <p:sp>
        <p:nvSpPr>
          <p:cNvPr id="7" name="Text Placeholder 6"/>
          <p:cNvSpPr>
            <a:spLocks noGrp="1"/>
          </p:cNvSpPr>
          <p:nvPr>
            <p:ph type="body" sz="half" idx="2"/>
          </p:nvPr>
        </p:nvSpPr>
        <p:spPr>
          <a:xfrm>
            <a:off x="304800" y="1255712"/>
            <a:ext cx="8534399" cy="954088"/>
          </a:xfrm>
        </p:spPr>
        <p:txBody>
          <a:bodyPr/>
          <a:lstStyle/>
          <a:p>
            <a:pPr algn="ctr"/>
            <a:r>
              <a:rPr lang="en-US" sz="2200" dirty="0" smtClean="0"/>
              <a:t>Making Choices is easy when you DECIDE what the right choice is</a:t>
            </a:r>
            <a:r>
              <a:rPr lang="en-US" dirty="0" smtClean="0"/>
              <a:t>.</a:t>
            </a:r>
          </a:p>
          <a:p>
            <a:pPr algn="ctr"/>
            <a:endParaRPr lang="en-US" dirty="0"/>
          </a:p>
        </p:txBody>
      </p:sp>
      <p:pic>
        <p:nvPicPr>
          <p:cNvPr id="8" name="Picture 7"/>
          <p:cNvPicPr>
            <a:picLocks noChangeAspect="1"/>
          </p:cNvPicPr>
          <p:nvPr/>
        </p:nvPicPr>
        <p:blipFill>
          <a:blip r:embed="rId2"/>
          <a:stretch>
            <a:fillRect/>
          </a:stretch>
        </p:blipFill>
        <p:spPr>
          <a:xfrm>
            <a:off x="4419600" y="4495800"/>
            <a:ext cx="1600200" cy="2133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lide(fromBottom)">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slide(fromBottom)">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slide(fromBottom)">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828800" y="457200"/>
            <a:ext cx="6089602" cy="5364163"/>
          </a:xfrm>
        </p:spPr>
        <p:txBody>
          <a:bodyPr/>
          <a:lstStyle/>
          <a:p>
            <a:r>
              <a:rPr lang="en-US" sz="4000" dirty="0" smtClean="0"/>
              <a:t>I: Identify your values</a:t>
            </a:r>
          </a:p>
          <a:p>
            <a:r>
              <a:rPr lang="en-US" sz="4000" dirty="0" smtClean="0"/>
              <a:t>D: Decide and Act</a:t>
            </a:r>
          </a:p>
          <a:p>
            <a:r>
              <a:rPr lang="en-US" sz="4000" dirty="0" smtClean="0"/>
              <a:t>E: Evaluate Results (Was it a good idea? If not, use other alternatives) </a:t>
            </a:r>
          </a:p>
          <a:p>
            <a:endParaRPr lang="en-US" dirty="0"/>
          </a:p>
        </p:txBody>
      </p:sp>
      <p:pic>
        <p:nvPicPr>
          <p:cNvPr id="7" name="Picture 6"/>
          <p:cNvPicPr>
            <a:picLocks noChangeAspect="1"/>
          </p:cNvPicPr>
          <p:nvPr/>
        </p:nvPicPr>
        <p:blipFill>
          <a:blip r:embed="rId2"/>
          <a:stretch>
            <a:fillRect/>
          </a:stretch>
        </p:blipFill>
        <p:spPr>
          <a:xfrm>
            <a:off x="6705600" y="3581400"/>
            <a:ext cx="1993541" cy="298678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lide(fromBottom)">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slide(fromBottom)">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slide(fromBottom)">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sz="5000" dirty="0" smtClean="0"/>
              <a:t>QUIZ!</a:t>
            </a:r>
            <a:endParaRPr lang="en-US" sz="5000" dirty="0"/>
          </a:p>
        </p:txBody>
      </p:sp>
      <p:sp>
        <p:nvSpPr>
          <p:cNvPr id="6" name="Content Placeholder 5"/>
          <p:cNvSpPr>
            <a:spLocks noGrp="1"/>
          </p:cNvSpPr>
          <p:nvPr>
            <p:ph idx="1"/>
          </p:nvPr>
        </p:nvSpPr>
        <p:spPr>
          <a:xfrm>
            <a:off x="3429000" y="1828800"/>
            <a:ext cx="4946602" cy="5029200"/>
          </a:xfrm>
        </p:spPr>
        <p:txBody>
          <a:bodyPr>
            <a:normAutofit/>
          </a:bodyPr>
          <a:lstStyle/>
          <a:p>
            <a:r>
              <a:rPr lang="en-US" sz="3500" dirty="0" smtClean="0"/>
              <a:t>D:</a:t>
            </a:r>
          </a:p>
          <a:p>
            <a:r>
              <a:rPr lang="en-US" sz="3500" dirty="0" smtClean="0"/>
              <a:t>E:</a:t>
            </a:r>
          </a:p>
          <a:p>
            <a:r>
              <a:rPr lang="en-US" sz="3500" dirty="0" smtClean="0"/>
              <a:t>C:</a:t>
            </a:r>
          </a:p>
          <a:p>
            <a:r>
              <a:rPr lang="en-US" sz="3500" dirty="0" smtClean="0"/>
              <a:t>I:</a:t>
            </a:r>
          </a:p>
          <a:p>
            <a:r>
              <a:rPr lang="en-US" sz="3500" dirty="0" smtClean="0"/>
              <a:t>D:</a:t>
            </a:r>
          </a:p>
          <a:p>
            <a:r>
              <a:rPr lang="en-US" sz="3500" dirty="0" smtClean="0"/>
              <a:t>E:</a:t>
            </a:r>
          </a:p>
          <a:p>
            <a:endParaRPr lang="en-US" dirty="0"/>
          </a:p>
        </p:txBody>
      </p:sp>
      <p:pic>
        <p:nvPicPr>
          <p:cNvPr id="7" name="Picture 6"/>
          <p:cNvPicPr>
            <a:picLocks noChangeAspect="1"/>
          </p:cNvPicPr>
          <p:nvPr/>
        </p:nvPicPr>
        <p:blipFill>
          <a:blip r:embed="rId3"/>
          <a:stretch>
            <a:fillRect/>
          </a:stretch>
        </p:blipFill>
        <p:spPr>
          <a:xfrm>
            <a:off x="685800" y="260435"/>
            <a:ext cx="2362200" cy="262466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0"/>
            <a:ext cx="6242002" cy="886968"/>
          </a:xfrm>
        </p:spPr>
        <p:txBody>
          <a:bodyPr/>
          <a:lstStyle/>
          <a:p>
            <a:pPr algn="ctr"/>
            <a:r>
              <a:rPr lang="en-US" sz="3500" dirty="0" smtClean="0"/>
              <a:t>Sticky Situation #1</a:t>
            </a:r>
            <a:endParaRPr lang="en-US" sz="3500" dirty="0"/>
          </a:p>
        </p:txBody>
      </p:sp>
      <p:sp>
        <p:nvSpPr>
          <p:cNvPr id="3" name="Content Placeholder 2"/>
          <p:cNvSpPr>
            <a:spLocks noGrp="1"/>
          </p:cNvSpPr>
          <p:nvPr>
            <p:ph idx="1"/>
          </p:nvPr>
        </p:nvSpPr>
        <p:spPr>
          <a:xfrm>
            <a:off x="1752600" y="886968"/>
            <a:ext cx="7086600" cy="5728716"/>
          </a:xfrm>
        </p:spPr>
        <p:txBody>
          <a:bodyPr>
            <a:normAutofit/>
          </a:bodyPr>
          <a:lstStyle/>
          <a:p>
            <a:pPr>
              <a:buNone/>
            </a:pPr>
            <a:r>
              <a:rPr lang="en-US" sz="2300" dirty="0" smtClean="0"/>
              <a:t>  Jessica and Eric are High School freshman and have been dating for 2 years. Jessica comes from an abusive home and rarely likes to be there. She spends all the time she can at Eric’s house and his sporting events. They have attended every dance together and Eric has been seeing less and less of his friends. Whenever he even talks to another girl, Jessica gets extremely jealous and they end up having a big fight. Eric wants to break up with Jessica so he can have a fun filled sophomore year. Every time he tries to talk to her about it she begins crying uncontrollably and tells him how much she needs him and how awful her life is. He always ends up feeling too guilty and continues the relationship. What should Eric do? </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6624638" cy="609600"/>
          </a:xfrm>
        </p:spPr>
        <p:txBody>
          <a:bodyPr/>
          <a:lstStyle/>
          <a:p>
            <a:pPr algn="ctr"/>
            <a:r>
              <a:rPr lang="en-US" sz="4000" dirty="0" smtClean="0"/>
              <a:t>Sticky Situation #2</a:t>
            </a:r>
            <a:endParaRPr lang="en-US" sz="4000" dirty="0"/>
          </a:p>
        </p:txBody>
      </p:sp>
      <p:sp>
        <p:nvSpPr>
          <p:cNvPr id="3" name="Content Placeholder 2"/>
          <p:cNvSpPr>
            <a:spLocks noGrp="1"/>
          </p:cNvSpPr>
          <p:nvPr>
            <p:ph idx="1"/>
          </p:nvPr>
        </p:nvSpPr>
        <p:spPr>
          <a:xfrm>
            <a:off x="1752600" y="838200"/>
            <a:ext cx="7086600" cy="5791200"/>
          </a:xfrm>
        </p:spPr>
        <p:txBody>
          <a:bodyPr/>
          <a:lstStyle/>
          <a:p>
            <a:pPr>
              <a:buNone/>
            </a:pPr>
            <a:r>
              <a:rPr lang="en-US" sz="2500" dirty="0" smtClean="0"/>
              <a:t>  Sarah is an 8</a:t>
            </a:r>
            <a:r>
              <a:rPr lang="en-US" sz="2500" baseline="30000" dirty="0" smtClean="0"/>
              <a:t>th</a:t>
            </a:r>
            <a:r>
              <a:rPr lang="en-US" sz="2500" dirty="0" smtClean="0"/>
              <a:t> grader in middle school and has made two new best friends since the school year started. One weekend, these friends invite Sarah to a party. They tell Sarah that she needs to be there because it is the best party of the year. Sarah is really excited about the party, but when she gets there, she realizes it is not the kind of party she expected. Both of her best friends are drunk and the majority of the people are smoking or using other drugs. This makes Sarah uncomfortable, but she really wants to keep her best friends and feel accepted. What should Sarah do?</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52800" y="1447800"/>
            <a:ext cx="4572000" cy="3352801"/>
          </a:xfrm>
        </p:spPr>
        <p:txBody>
          <a:bodyPr/>
          <a:lstStyle/>
          <a:p>
            <a:pPr algn="ctr"/>
            <a:r>
              <a:rPr lang="en-US" sz="3700" dirty="0" smtClean="0"/>
              <a:t>Having clear </a:t>
            </a:r>
            <a:br>
              <a:rPr lang="en-US" sz="3700" dirty="0" smtClean="0"/>
            </a:br>
            <a:r>
              <a:rPr lang="en-US" sz="3700" b="1" dirty="0" smtClean="0"/>
              <a:t>GOALS</a:t>
            </a:r>
            <a:r>
              <a:rPr lang="en-US" sz="3700" dirty="0" smtClean="0"/>
              <a:t>, </a:t>
            </a:r>
            <a:br>
              <a:rPr lang="en-US" sz="3700" dirty="0" smtClean="0"/>
            </a:br>
            <a:r>
              <a:rPr lang="en-US" sz="3700" b="1" dirty="0" smtClean="0"/>
              <a:t>DREAMS</a:t>
            </a:r>
            <a:r>
              <a:rPr lang="en-US" sz="3700" dirty="0" smtClean="0"/>
              <a:t>, </a:t>
            </a:r>
            <a:br>
              <a:rPr lang="en-US" sz="3700" dirty="0" smtClean="0"/>
            </a:br>
            <a:r>
              <a:rPr lang="en-US" sz="3700" dirty="0" smtClean="0"/>
              <a:t>and </a:t>
            </a:r>
            <a:r>
              <a:rPr lang="en-US" sz="3700" b="1" dirty="0" smtClean="0"/>
              <a:t>VALUES</a:t>
            </a:r>
            <a:r>
              <a:rPr lang="en-US" sz="3700" dirty="0" smtClean="0"/>
              <a:t> </a:t>
            </a:r>
            <a:br>
              <a:rPr lang="en-US" sz="3700" dirty="0" smtClean="0"/>
            </a:br>
            <a:r>
              <a:rPr lang="en-US" sz="3700" dirty="0" smtClean="0"/>
              <a:t>help in the decision making process!</a:t>
            </a:r>
            <a:endParaRPr lang="en-US" sz="37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nspiration">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Inspiration">
      <a:majorFont>
        <a:latin typeface="News Gothic MT"/>
        <a:ea typeface=""/>
        <a:cs typeface=""/>
        <a:font script="Jpan" typeface="メイリオ"/>
      </a:majorFont>
      <a:minorFont>
        <a:latin typeface="News Gothic MT"/>
        <a:ea typeface=""/>
        <a:cs typeface=""/>
        <a:font script="Jpan" typeface="メイリオ"/>
      </a:minorFont>
    </a:fontScheme>
    <a:fmtScheme name="Inspiration">
      <a:fillStyleLst>
        <a:solidFill>
          <a:schemeClr val="phClr"/>
        </a:solidFill>
        <a:gradFill rotWithShape="1">
          <a:gsLst>
            <a:gs pos="25000">
              <a:schemeClr val="phClr">
                <a:tint val="90000"/>
                <a:shade val="100000"/>
                <a:alpha val="90000"/>
                <a:satMod val="150000"/>
              </a:schemeClr>
            </a:gs>
            <a:gs pos="100000">
              <a:schemeClr val="phClr">
                <a:tint val="100000"/>
                <a:shade val="60000"/>
                <a:satMod val="135000"/>
              </a:schemeClr>
            </a:gs>
          </a:gsLst>
          <a:path path="circle">
            <a:fillToRect l="50000" t="50000" r="50000" b="50000"/>
          </a:path>
        </a:gradFill>
        <a:gradFill rotWithShape="1">
          <a:gsLst>
            <a:gs pos="0">
              <a:schemeClr val="phClr">
                <a:tint val="90000"/>
                <a:shade val="100000"/>
                <a:alpha val="85000"/>
                <a:satMod val="150000"/>
              </a:schemeClr>
            </a:gs>
            <a:gs pos="33000">
              <a:schemeClr val="phClr">
                <a:tint val="90000"/>
                <a:shade val="100000"/>
                <a:alpha val="95000"/>
                <a:satMod val="130000"/>
              </a:schemeClr>
            </a:gs>
            <a:gs pos="67000">
              <a:schemeClr val="phClr">
                <a:shade val="70000"/>
                <a:satMod val="135000"/>
              </a:schemeClr>
            </a:gs>
            <a:gs pos="100000">
              <a:schemeClr val="phClr">
                <a:shade val="50000"/>
                <a:satMod val="135000"/>
              </a:schemeClr>
            </a:gs>
          </a:gsLst>
          <a:lin ang="13200000" scaled="1"/>
        </a:gradFill>
      </a:fillStyleLst>
      <a:lnStyleLst>
        <a:ln w="12700" cap="flat" cmpd="sng" algn="ctr">
          <a:solidFill>
            <a:schemeClr val="phClr">
              <a:shade val="95000"/>
              <a:satMod val="105000"/>
            </a:schemeClr>
          </a:solidFill>
          <a:prstDash val="solid"/>
        </a:ln>
        <a:ln w="38100" cap="flat" cmpd="thickThin" algn="ctr">
          <a:solidFill>
            <a:schemeClr val="phClr"/>
          </a:solidFill>
          <a:prstDash val="solid"/>
        </a:ln>
        <a:ln w="38100" cap="flat" cmpd="thinThick" algn="ctr">
          <a:solidFill>
            <a:schemeClr val="phClr"/>
          </a:solidFill>
          <a:prstDash val="solid"/>
        </a:ln>
      </a:lnStyleLst>
      <a:effectStyleLst>
        <a:effectStyle>
          <a:effectLst/>
        </a:effectStyle>
        <a:effectStyle>
          <a:effectLst/>
          <a:scene3d>
            <a:camera prst="orthographicFront">
              <a:rot lat="0" lon="0" rev="0"/>
            </a:camera>
            <a:lightRig rig="twoPt" dir="tl"/>
          </a:scene3d>
          <a:sp3d extrusionH="12700" prstMaterial="softEdge">
            <a:bevelT w="25400" h="50800"/>
          </a:sp3d>
        </a:effectStyle>
        <a:effectStyle>
          <a:effectLst>
            <a:innerShdw blurRad="50800" dist="25400" dir="2400000">
              <a:srgbClr val="808080">
                <a:alpha val="75000"/>
              </a:srgbClr>
            </a:innerShdw>
            <a:reflection blurRad="38100" stA="26000" endPos="35000" dist="12700" dir="5400000" fadeDir="48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Inspiration.thmx</Template>
  <TotalTime>35</TotalTime>
  <Words>428</Words>
  <Application>Microsoft Office PowerPoint</Application>
  <PresentationFormat>On-screen Show (4:3)</PresentationFormat>
  <Paragraphs>35</Paragraphs>
  <Slides>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Cracked</vt:lpstr>
      <vt:lpstr>News Gothic MT</vt:lpstr>
      <vt:lpstr>Wingdings</vt:lpstr>
      <vt:lpstr>Inspiration</vt:lpstr>
      <vt:lpstr>Decision   Making</vt:lpstr>
      <vt:lpstr>Decision Making</vt:lpstr>
      <vt:lpstr>2 types of Decisions</vt:lpstr>
      <vt:lpstr>     6 Steps to Effective Decision Making: DECIDE </vt:lpstr>
      <vt:lpstr>PowerPoint Presentation</vt:lpstr>
      <vt:lpstr>QUIZ!</vt:lpstr>
      <vt:lpstr>Sticky Situation #1</vt:lpstr>
      <vt:lpstr>Sticky Situation #2</vt:lpstr>
      <vt:lpstr>Having clear  GOALS,  DREAMS,  and VALUES  help in the decision making process!</vt:lpstr>
    </vt:vector>
  </TitlesOfParts>
  <Company>Utah Valley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Making</dc:title>
  <dc:creator>McCall Tycksen</dc:creator>
  <cp:lastModifiedBy>Whitney Marcum</cp:lastModifiedBy>
  <cp:revision>15</cp:revision>
  <dcterms:created xsi:type="dcterms:W3CDTF">2011-09-12T12:42:29Z</dcterms:created>
  <dcterms:modified xsi:type="dcterms:W3CDTF">2014-09-17T22:10:26Z</dcterms:modified>
</cp:coreProperties>
</file>